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9" r:id="rId4"/>
    <p:sldMasterId id="2147483831" r:id="rId5"/>
  </p:sldMasterIdLst>
  <p:notesMasterIdLst>
    <p:notesMasterId r:id="rId49"/>
  </p:notesMasterIdLst>
  <p:handoutMasterIdLst>
    <p:handoutMasterId r:id="rId50"/>
  </p:handoutMasterIdLst>
  <p:sldIdLst>
    <p:sldId id="289" r:id="rId6"/>
    <p:sldId id="697" r:id="rId7"/>
    <p:sldId id="696" r:id="rId8"/>
    <p:sldId id="737" r:id="rId9"/>
    <p:sldId id="738" r:id="rId10"/>
    <p:sldId id="769" r:id="rId11"/>
    <p:sldId id="343" r:id="rId12"/>
    <p:sldId id="809" r:id="rId13"/>
    <p:sldId id="808" r:id="rId14"/>
    <p:sldId id="771" r:id="rId15"/>
    <p:sldId id="776" r:id="rId16"/>
    <p:sldId id="622" r:id="rId17"/>
    <p:sldId id="777" r:id="rId18"/>
    <p:sldId id="616" r:id="rId19"/>
    <p:sldId id="340" r:id="rId20"/>
    <p:sldId id="795" r:id="rId21"/>
    <p:sldId id="798" r:id="rId22"/>
    <p:sldId id="685" r:id="rId23"/>
    <p:sldId id="686" r:id="rId24"/>
    <p:sldId id="258" r:id="rId25"/>
    <p:sldId id="684" r:id="rId26"/>
    <p:sldId id="688" r:id="rId27"/>
    <p:sldId id="690" r:id="rId28"/>
    <p:sldId id="807" r:id="rId29"/>
    <p:sldId id="689" r:id="rId30"/>
    <p:sldId id="799" r:id="rId31"/>
    <p:sldId id="651" r:id="rId32"/>
    <p:sldId id="806" r:id="rId33"/>
    <p:sldId id="766" r:id="rId34"/>
    <p:sldId id="695" r:id="rId35"/>
    <p:sldId id="800" r:id="rId36"/>
    <p:sldId id="804" r:id="rId37"/>
    <p:sldId id="805" r:id="rId38"/>
    <p:sldId id="792" r:id="rId39"/>
    <p:sldId id="793" r:id="rId40"/>
    <p:sldId id="691" r:id="rId41"/>
    <p:sldId id="672" r:id="rId42"/>
    <p:sldId id="671" r:id="rId43"/>
    <p:sldId id="683" r:id="rId44"/>
    <p:sldId id="778" r:id="rId45"/>
    <p:sldId id="791" r:id="rId46"/>
    <p:sldId id="293" r:id="rId47"/>
    <p:sldId id="307" r:id="rId48"/>
  </p:sldIdLst>
  <p:sldSz cx="9144000" cy="6858000" type="screen4x3"/>
  <p:notesSz cx="9872663" cy="6797675"/>
  <p:defaultTex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866">
          <p15:clr>
            <a:srgbClr val="A4A3A4"/>
          </p15:clr>
        </p15:guide>
        <p15:guide id="3" pos="2880">
          <p15:clr>
            <a:srgbClr val="A4A3A4"/>
          </p15:clr>
        </p15:guide>
        <p15:guide id="4" pos="476">
          <p15:clr>
            <a:srgbClr val="A4A3A4"/>
          </p15:clr>
        </p15:guide>
        <p15:guide id="5" pos="111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AADC"/>
    <a:srgbClr val="FFFFFF"/>
    <a:srgbClr val="EA26B7"/>
    <a:srgbClr val="ED0010"/>
    <a:srgbClr val="00ADCD"/>
    <a:srgbClr val="005A6F"/>
    <a:srgbClr val="4497A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025FD7-89EC-4279-A147-54255FD77F61}" v="2" dt="2023-04-26T12:05:09.334"/>
    <p1510:client id="{A0CCA728-1B2E-43B3-875C-AC883111B52F}" v="9" dt="2023-04-26T11:47:52.1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92" autoAdjust="0"/>
  </p:normalViewPr>
  <p:slideViewPr>
    <p:cSldViewPr snapToGrid="0">
      <p:cViewPr varScale="1">
        <p:scale>
          <a:sx n="63" d="100"/>
          <a:sy n="63" d="100"/>
        </p:scale>
        <p:origin x="1308" y="32"/>
      </p:cViewPr>
      <p:guideLst>
        <p:guide orient="horz" pos="2160"/>
        <p:guide orient="horz" pos="866"/>
        <p:guide pos="2880"/>
        <p:guide pos="476"/>
        <p:guide pos="111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GB" err="1"/>
              <a:t>Individuele</a:t>
            </a:r>
            <a:r>
              <a:rPr lang="en-GB"/>
              <a:t> </a:t>
            </a:r>
            <a:r>
              <a:rPr lang="en-GB" err="1"/>
              <a:t>profielen</a:t>
            </a:r>
            <a:endParaRPr lang="en-GB"/>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0.25298326030955209"/>
          <c:y val="0.27580459159918169"/>
          <c:w val="0.48076487085395164"/>
          <c:h val="0.63451149968124743"/>
        </c:manualLayout>
      </c:layout>
      <c:radarChart>
        <c:radarStyle val="marker"/>
        <c:varyColors val="0"/>
        <c:ser>
          <c:idx val="0"/>
          <c:order val="0"/>
          <c:tx>
            <c:strRef>
              <c:f>Blad1!$B$1</c:f>
              <c:strCache>
                <c:ptCount val="1"/>
                <c:pt idx="0">
                  <c:v>Person A</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cat>
            <c:strRef>
              <c:f>Blad1!$A$2:$A$8</c:f>
              <c:strCache>
                <c:ptCount val="7"/>
                <c:pt idx="0">
                  <c:v>Quanitity + Number</c:v>
                </c:pt>
                <c:pt idx="1">
                  <c:v>Data  + Chance</c:v>
                </c:pt>
                <c:pt idx="2">
                  <c:v>ICT skills</c:v>
                </c:pt>
                <c:pt idx="3">
                  <c:v>Perceived Importance</c:v>
                </c:pt>
                <c:pt idx="4">
                  <c:v>Math Anxiety</c:v>
                </c:pt>
                <c:pt idx="5">
                  <c:v>Openness to experience</c:v>
                </c:pt>
                <c:pt idx="6">
                  <c:v>Perseverance</c:v>
                </c:pt>
              </c:strCache>
            </c:strRef>
          </c:cat>
          <c:val>
            <c:numRef>
              <c:f>Blad1!$B$2:$B$8</c:f>
              <c:numCache>
                <c:formatCode>General</c:formatCode>
                <c:ptCount val="7"/>
                <c:pt idx="0">
                  <c:v>4.5</c:v>
                </c:pt>
                <c:pt idx="1">
                  <c:v>5.5</c:v>
                </c:pt>
                <c:pt idx="2">
                  <c:v>4.5</c:v>
                </c:pt>
                <c:pt idx="3">
                  <c:v>2.5</c:v>
                </c:pt>
                <c:pt idx="4">
                  <c:v>1.5</c:v>
                </c:pt>
                <c:pt idx="5">
                  <c:v>2.5</c:v>
                </c:pt>
                <c:pt idx="6">
                  <c:v>2.5</c:v>
                </c:pt>
              </c:numCache>
            </c:numRef>
          </c:val>
          <c:extLst>
            <c:ext xmlns:c16="http://schemas.microsoft.com/office/drawing/2014/chart" uri="{C3380CC4-5D6E-409C-BE32-E72D297353CC}">
              <c16:uniqueId val="{00000000-F920-454F-A9B0-3A3853B25D61}"/>
            </c:ext>
          </c:extLst>
        </c:ser>
        <c:ser>
          <c:idx val="1"/>
          <c:order val="1"/>
          <c:tx>
            <c:strRef>
              <c:f>Blad1!$C$1</c:f>
              <c:strCache>
                <c:ptCount val="1"/>
                <c:pt idx="0">
                  <c:v>Person B</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cat>
            <c:strRef>
              <c:f>Blad1!$A$2:$A$8</c:f>
              <c:strCache>
                <c:ptCount val="7"/>
                <c:pt idx="0">
                  <c:v>Quanitity + Number</c:v>
                </c:pt>
                <c:pt idx="1">
                  <c:v>Data  + Chance</c:v>
                </c:pt>
                <c:pt idx="2">
                  <c:v>ICT skills</c:v>
                </c:pt>
                <c:pt idx="3">
                  <c:v>Perceived Importance</c:v>
                </c:pt>
                <c:pt idx="4">
                  <c:v>Math Anxiety</c:v>
                </c:pt>
                <c:pt idx="5">
                  <c:v>Openness to experience</c:v>
                </c:pt>
                <c:pt idx="6">
                  <c:v>Perseverance</c:v>
                </c:pt>
              </c:strCache>
            </c:strRef>
          </c:cat>
          <c:val>
            <c:numRef>
              <c:f>Blad1!$C$2:$C$8</c:f>
              <c:numCache>
                <c:formatCode>General</c:formatCode>
                <c:ptCount val="7"/>
                <c:pt idx="0">
                  <c:v>1.5</c:v>
                </c:pt>
                <c:pt idx="1">
                  <c:v>1.5</c:v>
                </c:pt>
                <c:pt idx="2">
                  <c:v>1.5</c:v>
                </c:pt>
                <c:pt idx="3">
                  <c:v>4.5</c:v>
                </c:pt>
                <c:pt idx="4">
                  <c:v>4.5</c:v>
                </c:pt>
                <c:pt idx="5">
                  <c:v>1.5</c:v>
                </c:pt>
                <c:pt idx="6">
                  <c:v>4.5</c:v>
                </c:pt>
              </c:numCache>
            </c:numRef>
          </c:val>
          <c:extLst>
            <c:ext xmlns:c16="http://schemas.microsoft.com/office/drawing/2014/chart" uri="{C3380CC4-5D6E-409C-BE32-E72D297353CC}">
              <c16:uniqueId val="{00000001-F920-454F-A9B0-3A3853B25D61}"/>
            </c:ext>
          </c:extLst>
        </c:ser>
        <c:ser>
          <c:idx val="2"/>
          <c:order val="2"/>
          <c:tx>
            <c:strRef>
              <c:f>Blad1!$D$1</c:f>
              <c:strCache>
                <c:ptCount val="1"/>
                <c:pt idx="0">
                  <c:v>Person C</c:v>
                </c:pt>
              </c:strCache>
            </c:strRef>
          </c:tx>
          <c:spPr>
            <a:ln w="34925" cap="rnd">
              <a:solidFill>
                <a:schemeClr val="accent3"/>
              </a:solidFill>
              <a:round/>
            </a:ln>
            <a:effectLst>
              <a:outerShdw blurRad="40000" dist="23000" dir="5400000" rotWithShape="0">
                <a:srgbClr val="000000">
                  <a:alpha val="35000"/>
                </a:srgbClr>
              </a:outerShdw>
            </a:effectLst>
          </c:spPr>
          <c:marker>
            <c:symbol val="none"/>
          </c:marker>
          <c:cat>
            <c:strRef>
              <c:f>Blad1!$A$2:$A$8</c:f>
              <c:strCache>
                <c:ptCount val="7"/>
                <c:pt idx="0">
                  <c:v>Quanitity + Number</c:v>
                </c:pt>
                <c:pt idx="1">
                  <c:v>Data  + Chance</c:v>
                </c:pt>
                <c:pt idx="2">
                  <c:v>ICT skills</c:v>
                </c:pt>
                <c:pt idx="3">
                  <c:v>Perceived Importance</c:v>
                </c:pt>
                <c:pt idx="4">
                  <c:v>Math Anxiety</c:v>
                </c:pt>
                <c:pt idx="5">
                  <c:v>Openness to experience</c:v>
                </c:pt>
                <c:pt idx="6">
                  <c:v>Perseverance</c:v>
                </c:pt>
              </c:strCache>
            </c:strRef>
          </c:cat>
          <c:val>
            <c:numRef>
              <c:f>Blad1!$D$2:$D$8</c:f>
              <c:numCache>
                <c:formatCode>General</c:formatCode>
                <c:ptCount val="7"/>
                <c:pt idx="0">
                  <c:v>2.5</c:v>
                </c:pt>
                <c:pt idx="1">
                  <c:v>2.5</c:v>
                </c:pt>
                <c:pt idx="2">
                  <c:v>3.5</c:v>
                </c:pt>
                <c:pt idx="3">
                  <c:v>3.5</c:v>
                </c:pt>
                <c:pt idx="4">
                  <c:v>2.5</c:v>
                </c:pt>
                <c:pt idx="5">
                  <c:v>4.5</c:v>
                </c:pt>
                <c:pt idx="6">
                  <c:v>1.5</c:v>
                </c:pt>
              </c:numCache>
            </c:numRef>
          </c:val>
          <c:extLst>
            <c:ext xmlns:c16="http://schemas.microsoft.com/office/drawing/2014/chart" uri="{C3380CC4-5D6E-409C-BE32-E72D297353CC}">
              <c16:uniqueId val="{00000002-F920-454F-A9B0-3A3853B25D61}"/>
            </c:ext>
          </c:extLst>
        </c:ser>
        <c:dLbls>
          <c:showLegendKey val="0"/>
          <c:showVal val="0"/>
          <c:showCatName val="0"/>
          <c:showSerName val="0"/>
          <c:showPercent val="0"/>
          <c:showBubbleSize val="0"/>
        </c:dLbls>
        <c:axId val="586469504"/>
        <c:axId val="586470816"/>
      </c:radarChart>
      <c:catAx>
        <c:axId val="586469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586470816"/>
        <c:crosses val="autoZero"/>
        <c:auto val="1"/>
        <c:lblAlgn val="ctr"/>
        <c:lblOffset val="100"/>
        <c:noMultiLvlLbl val="0"/>
      </c:catAx>
      <c:valAx>
        <c:axId val="5864708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86469504"/>
        <c:crosses val="autoZero"/>
        <c:crossBetween val="between"/>
        <c:majorUnit val="1"/>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FF0000"/>
      </a:solid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9AC991-4E91-494A-B394-CC5B0D0BF57A}" type="doc">
      <dgm:prSet loTypeId="urn:microsoft.com/office/officeart/2005/8/layout/venn2" loCatId="relationship" qsTypeId="urn:microsoft.com/office/officeart/2005/8/quickstyle/simple2" qsCatId="simple" csTypeId="urn:microsoft.com/office/officeart/2005/8/colors/accent1_2" csCatId="accent1" phldr="1"/>
      <dgm:spPr/>
      <dgm:t>
        <a:bodyPr/>
        <a:lstStyle/>
        <a:p>
          <a:endParaRPr lang="nl-NL"/>
        </a:p>
      </dgm:t>
    </dgm:pt>
    <dgm:pt modelId="{3AFDDBC1-5296-46A2-833B-261DD0D3FD39}">
      <dgm:prSet phldrT="[Tekst]" custT="1"/>
      <dgm:spPr>
        <a:solidFill>
          <a:schemeClr val="accent6"/>
        </a:solidFill>
      </dgm:spPr>
      <dgm:t>
        <a:bodyPr/>
        <a:lstStyle/>
        <a:p>
          <a:r>
            <a:rPr lang="nl-NL" sz="2000">
              <a:latin typeface="Verdana" panose="020B0604030504040204" pitchFamily="34" charset="0"/>
              <a:ea typeface="Verdana" panose="020B0604030504040204" pitchFamily="34" charset="0"/>
            </a:rPr>
            <a:t>Z2</a:t>
          </a:r>
        </a:p>
      </dgm:t>
    </dgm:pt>
    <dgm:pt modelId="{FDF6ADC6-2003-45C0-B655-3F2066CC3DB9}" type="parTrans" cxnId="{FBC9EAEE-3CEE-4E64-BB53-7431BB0820B4}">
      <dgm:prSet/>
      <dgm:spPr/>
      <dgm:t>
        <a:bodyPr/>
        <a:lstStyle/>
        <a:p>
          <a:endParaRPr lang="nl-NL"/>
        </a:p>
      </dgm:t>
    </dgm:pt>
    <dgm:pt modelId="{AB5FF45D-7E1F-4CA9-8ECE-BF7C89287909}" type="sibTrans" cxnId="{FBC9EAEE-3CEE-4E64-BB53-7431BB0820B4}">
      <dgm:prSet/>
      <dgm:spPr/>
      <dgm:t>
        <a:bodyPr/>
        <a:lstStyle/>
        <a:p>
          <a:endParaRPr lang="nl-NL"/>
        </a:p>
      </dgm:t>
    </dgm:pt>
    <dgm:pt modelId="{D336F6E0-45A6-4B15-A1F3-C612811396CE}">
      <dgm:prSet phldrT="[Tekst]" custT="1"/>
      <dgm:spPr>
        <a:solidFill>
          <a:schemeClr val="accent6">
            <a:lumMod val="40000"/>
            <a:lumOff val="60000"/>
          </a:schemeClr>
        </a:solidFill>
      </dgm:spPr>
      <dgm:t>
        <a:bodyPr/>
        <a:lstStyle/>
        <a:p>
          <a:r>
            <a:rPr lang="nl-NL" sz="2000">
              <a:latin typeface="Verdana" panose="020B0604030504040204" pitchFamily="34" charset="0"/>
              <a:ea typeface="Verdana" panose="020B0604030504040204" pitchFamily="34" charset="0"/>
            </a:rPr>
            <a:t>Z1</a:t>
          </a:r>
        </a:p>
      </dgm:t>
    </dgm:pt>
    <dgm:pt modelId="{1B9ADBB6-9C4F-4AFD-A2CE-A7E1C44CA1C7}" type="parTrans" cxnId="{931E20EE-FA6A-47F8-ADC5-F0B3B3EA548A}">
      <dgm:prSet/>
      <dgm:spPr/>
      <dgm:t>
        <a:bodyPr/>
        <a:lstStyle/>
        <a:p>
          <a:endParaRPr lang="nl-NL"/>
        </a:p>
      </dgm:t>
    </dgm:pt>
    <dgm:pt modelId="{364E5CAF-9ED6-4BB3-A59F-30E833073C67}" type="sibTrans" cxnId="{931E20EE-FA6A-47F8-ADC5-F0B3B3EA548A}">
      <dgm:prSet/>
      <dgm:spPr/>
      <dgm:t>
        <a:bodyPr/>
        <a:lstStyle/>
        <a:p>
          <a:endParaRPr lang="nl-NL"/>
        </a:p>
      </dgm:t>
    </dgm:pt>
    <dgm:pt modelId="{A12BD931-C445-4B58-AC81-1B430BE95858}">
      <dgm:prSet phldrT="[Tekst]" custT="1"/>
      <dgm:spPr>
        <a:solidFill>
          <a:schemeClr val="accent1">
            <a:lumMod val="60000"/>
            <a:lumOff val="40000"/>
          </a:schemeClr>
        </a:solidFill>
        <a:ln>
          <a:solidFill>
            <a:schemeClr val="bg1"/>
          </a:solidFill>
        </a:ln>
      </dgm:spPr>
      <dgm:t>
        <a:bodyPr/>
        <a:lstStyle/>
        <a:p>
          <a:r>
            <a:rPr lang="nl-NL" sz="2000">
              <a:latin typeface="Verdana" panose="020B0604030504040204" pitchFamily="34" charset="0"/>
              <a:ea typeface="Verdana" panose="020B0604030504040204" pitchFamily="34" charset="0"/>
            </a:rPr>
            <a:t>Y2</a:t>
          </a:r>
        </a:p>
      </dgm:t>
    </dgm:pt>
    <dgm:pt modelId="{CF3BD38B-F785-4D88-84EC-A9571E58B347}" type="parTrans" cxnId="{19D6BF4E-E784-47AF-8A2F-62BBF9AABFCA}">
      <dgm:prSet/>
      <dgm:spPr/>
      <dgm:t>
        <a:bodyPr/>
        <a:lstStyle/>
        <a:p>
          <a:endParaRPr lang="nl-NL"/>
        </a:p>
      </dgm:t>
    </dgm:pt>
    <dgm:pt modelId="{D6AB06CE-51E1-4853-8992-980CB30F88C0}" type="sibTrans" cxnId="{19D6BF4E-E784-47AF-8A2F-62BBF9AABFCA}">
      <dgm:prSet/>
      <dgm:spPr/>
      <dgm:t>
        <a:bodyPr/>
        <a:lstStyle/>
        <a:p>
          <a:endParaRPr lang="nl-NL"/>
        </a:p>
      </dgm:t>
    </dgm:pt>
    <dgm:pt modelId="{4B8277DD-078C-4572-A817-16E5290799E1}">
      <dgm:prSet phldrT="[Tekst]" custT="1"/>
      <dgm:spPr>
        <a:solidFill>
          <a:srgbClr val="FFCCFF"/>
        </a:solidFill>
      </dgm:spPr>
      <dgm:t>
        <a:bodyPr/>
        <a:lstStyle/>
        <a:p>
          <a:r>
            <a:rPr lang="nl-NL" sz="2000">
              <a:latin typeface="Verdana" panose="020B0604030504040204" pitchFamily="34" charset="0"/>
              <a:ea typeface="Verdana" panose="020B0604030504040204" pitchFamily="34" charset="0"/>
            </a:rPr>
            <a:t>X1</a:t>
          </a:r>
        </a:p>
      </dgm:t>
    </dgm:pt>
    <dgm:pt modelId="{7DB2AD84-8143-45C6-8F6B-5D5B085FAC50}" type="parTrans" cxnId="{4DBF4071-ADD8-4D57-A276-D7FE473C5CE1}">
      <dgm:prSet/>
      <dgm:spPr/>
      <dgm:t>
        <a:bodyPr/>
        <a:lstStyle/>
        <a:p>
          <a:endParaRPr lang="nl-NL"/>
        </a:p>
      </dgm:t>
    </dgm:pt>
    <dgm:pt modelId="{61FEFFE7-8B06-414D-8E8E-AD432B31C2DB}" type="sibTrans" cxnId="{4DBF4071-ADD8-4D57-A276-D7FE473C5CE1}">
      <dgm:prSet/>
      <dgm:spPr/>
      <dgm:t>
        <a:bodyPr/>
        <a:lstStyle/>
        <a:p>
          <a:endParaRPr lang="nl-NL"/>
        </a:p>
      </dgm:t>
    </dgm:pt>
    <dgm:pt modelId="{4D33DB1F-E4B6-4978-8891-AAB86DD1135A}">
      <dgm:prSet custT="1"/>
      <dgm:spPr>
        <a:solidFill>
          <a:schemeClr val="accent1">
            <a:lumMod val="40000"/>
            <a:lumOff val="60000"/>
          </a:schemeClr>
        </a:solidFill>
      </dgm:spPr>
      <dgm:t>
        <a:bodyPr/>
        <a:lstStyle/>
        <a:p>
          <a:r>
            <a:rPr lang="nl-NL" sz="2000">
              <a:latin typeface="Verdana" panose="020B0604030504040204" pitchFamily="34" charset="0"/>
              <a:ea typeface="Verdana" panose="020B0604030504040204" pitchFamily="34" charset="0"/>
            </a:rPr>
            <a:t>Y1</a:t>
          </a:r>
        </a:p>
      </dgm:t>
    </dgm:pt>
    <dgm:pt modelId="{CD55280F-9588-4574-9F43-DFE5646604C4}" type="parTrans" cxnId="{56005322-B44D-49FC-98D0-D2A40513A147}">
      <dgm:prSet/>
      <dgm:spPr/>
      <dgm:t>
        <a:bodyPr/>
        <a:lstStyle/>
        <a:p>
          <a:endParaRPr lang="nl-NL"/>
        </a:p>
      </dgm:t>
    </dgm:pt>
    <dgm:pt modelId="{8649C582-0501-493A-9D70-16D3AA360AFE}" type="sibTrans" cxnId="{56005322-B44D-49FC-98D0-D2A40513A147}">
      <dgm:prSet/>
      <dgm:spPr/>
      <dgm:t>
        <a:bodyPr/>
        <a:lstStyle/>
        <a:p>
          <a:endParaRPr lang="nl-NL"/>
        </a:p>
      </dgm:t>
    </dgm:pt>
    <dgm:pt modelId="{FFE8C6F7-C767-47DE-9380-44591EF94E15}">
      <dgm:prSet custT="1"/>
      <dgm:spPr>
        <a:solidFill>
          <a:srgbClr val="EA26B7"/>
        </a:solidFill>
      </dgm:spPr>
      <dgm:t>
        <a:bodyPr/>
        <a:lstStyle/>
        <a:p>
          <a:r>
            <a:rPr lang="nl-NL" sz="2000">
              <a:latin typeface="Verdana" panose="020B0604030504040204" pitchFamily="34" charset="0"/>
              <a:ea typeface="Verdana" panose="020B0604030504040204" pitchFamily="34" charset="0"/>
            </a:rPr>
            <a:t>X2</a:t>
          </a:r>
        </a:p>
      </dgm:t>
    </dgm:pt>
    <dgm:pt modelId="{FD0EA4E7-066E-4925-863D-3BFBE8CC696F}" type="parTrans" cxnId="{6FB906D1-D8F3-4934-B604-E062F6489905}">
      <dgm:prSet/>
      <dgm:spPr/>
      <dgm:t>
        <a:bodyPr/>
        <a:lstStyle/>
        <a:p>
          <a:endParaRPr lang="nl-NL"/>
        </a:p>
      </dgm:t>
    </dgm:pt>
    <dgm:pt modelId="{A2B20BFA-3B10-4E7F-A1D0-55D66E6514E7}" type="sibTrans" cxnId="{6FB906D1-D8F3-4934-B604-E062F6489905}">
      <dgm:prSet/>
      <dgm:spPr/>
      <dgm:t>
        <a:bodyPr/>
        <a:lstStyle/>
        <a:p>
          <a:endParaRPr lang="nl-NL"/>
        </a:p>
      </dgm:t>
    </dgm:pt>
    <dgm:pt modelId="{D22C9A94-A7D7-4BE3-BD3C-DC1C80D8F764}" type="pres">
      <dgm:prSet presAssocID="{7D9AC991-4E91-494A-B394-CC5B0D0BF57A}" presName="Name0" presStyleCnt="0">
        <dgm:presLayoutVars>
          <dgm:chMax val="7"/>
          <dgm:resizeHandles val="exact"/>
        </dgm:presLayoutVars>
      </dgm:prSet>
      <dgm:spPr/>
    </dgm:pt>
    <dgm:pt modelId="{8B74828B-A383-4B9B-A704-711C2BB3E6D3}" type="pres">
      <dgm:prSet presAssocID="{7D9AC991-4E91-494A-B394-CC5B0D0BF57A}" presName="comp1" presStyleCnt="0"/>
      <dgm:spPr/>
    </dgm:pt>
    <dgm:pt modelId="{418A45CD-0509-4884-8EEE-840F3A44A336}" type="pres">
      <dgm:prSet presAssocID="{7D9AC991-4E91-494A-B394-CC5B0D0BF57A}" presName="circle1" presStyleLbl="node1" presStyleIdx="0" presStyleCnt="6" custLinFactNeighborY="713"/>
      <dgm:spPr/>
    </dgm:pt>
    <dgm:pt modelId="{8E76441F-C7C4-4B6A-A733-38E50A89B710}" type="pres">
      <dgm:prSet presAssocID="{7D9AC991-4E91-494A-B394-CC5B0D0BF57A}" presName="c1text" presStyleLbl="node1" presStyleIdx="0" presStyleCnt="6">
        <dgm:presLayoutVars>
          <dgm:bulletEnabled val="1"/>
        </dgm:presLayoutVars>
      </dgm:prSet>
      <dgm:spPr/>
    </dgm:pt>
    <dgm:pt modelId="{B1594A45-A6D6-4389-BEAC-22B172DD073B}" type="pres">
      <dgm:prSet presAssocID="{7D9AC991-4E91-494A-B394-CC5B0D0BF57A}" presName="comp2" presStyleCnt="0"/>
      <dgm:spPr/>
    </dgm:pt>
    <dgm:pt modelId="{F16C52A5-EC80-4F4A-AA64-D59DD173D994}" type="pres">
      <dgm:prSet presAssocID="{7D9AC991-4E91-494A-B394-CC5B0D0BF57A}" presName="circle2" presStyleLbl="node1" presStyleIdx="1" presStyleCnt="6"/>
      <dgm:spPr/>
    </dgm:pt>
    <dgm:pt modelId="{03A68401-0D8E-4E2B-B2B6-8842394B13DC}" type="pres">
      <dgm:prSet presAssocID="{7D9AC991-4E91-494A-B394-CC5B0D0BF57A}" presName="c2text" presStyleLbl="node1" presStyleIdx="1" presStyleCnt="6">
        <dgm:presLayoutVars>
          <dgm:bulletEnabled val="1"/>
        </dgm:presLayoutVars>
      </dgm:prSet>
      <dgm:spPr/>
    </dgm:pt>
    <dgm:pt modelId="{A36AF104-0F96-47D6-B586-3423A72D16AE}" type="pres">
      <dgm:prSet presAssocID="{7D9AC991-4E91-494A-B394-CC5B0D0BF57A}" presName="comp3" presStyleCnt="0"/>
      <dgm:spPr/>
    </dgm:pt>
    <dgm:pt modelId="{74172CF9-61B1-48B4-B186-48BFBF7F4260}" type="pres">
      <dgm:prSet presAssocID="{7D9AC991-4E91-494A-B394-CC5B0D0BF57A}" presName="circle3" presStyleLbl="node1" presStyleIdx="2" presStyleCnt="6"/>
      <dgm:spPr/>
    </dgm:pt>
    <dgm:pt modelId="{8FD23290-1E27-4A7D-A53C-6F625E5C15DD}" type="pres">
      <dgm:prSet presAssocID="{7D9AC991-4E91-494A-B394-CC5B0D0BF57A}" presName="c3text" presStyleLbl="node1" presStyleIdx="2" presStyleCnt="6">
        <dgm:presLayoutVars>
          <dgm:bulletEnabled val="1"/>
        </dgm:presLayoutVars>
      </dgm:prSet>
      <dgm:spPr/>
    </dgm:pt>
    <dgm:pt modelId="{DFAF8A24-2E93-4780-9672-459402A63638}" type="pres">
      <dgm:prSet presAssocID="{7D9AC991-4E91-494A-B394-CC5B0D0BF57A}" presName="comp4" presStyleCnt="0"/>
      <dgm:spPr/>
    </dgm:pt>
    <dgm:pt modelId="{643CC15C-3211-40B1-AB27-116F9C630DD2}" type="pres">
      <dgm:prSet presAssocID="{7D9AC991-4E91-494A-B394-CC5B0D0BF57A}" presName="circle4" presStyleLbl="node1" presStyleIdx="3" presStyleCnt="6"/>
      <dgm:spPr/>
    </dgm:pt>
    <dgm:pt modelId="{3894F648-1387-47CC-A01F-50BC261CDA34}" type="pres">
      <dgm:prSet presAssocID="{7D9AC991-4E91-494A-B394-CC5B0D0BF57A}" presName="c4text" presStyleLbl="node1" presStyleIdx="3" presStyleCnt="6">
        <dgm:presLayoutVars>
          <dgm:bulletEnabled val="1"/>
        </dgm:presLayoutVars>
      </dgm:prSet>
      <dgm:spPr/>
    </dgm:pt>
    <dgm:pt modelId="{82BFA209-9202-425A-8CD8-4D6C2AAC0907}" type="pres">
      <dgm:prSet presAssocID="{7D9AC991-4E91-494A-B394-CC5B0D0BF57A}" presName="comp5" presStyleCnt="0"/>
      <dgm:spPr/>
    </dgm:pt>
    <dgm:pt modelId="{81B99794-C7FA-4FA0-8FBF-D9E8C49164F9}" type="pres">
      <dgm:prSet presAssocID="{7D9AC991-4E91-494A-B394-CC5B0D0BF57A}" presName="circle5" presStyleLbl="node1" presStyleIdx="4" presStyleCnt="6" custScaleY="97933" custLinFactNeighborX="0" custLinFactNeighborY="787"/>
      <dgm:spPr/>
    </dgm:pt>
    <dgm:pt modelId="{1F5E2417-CFD7-4C58-AA81-C04CA3B97F71}" type="pres">
      <dgm:prSet presAssocID="{7D9AC991-4E91-494A-B394-CC5B0D0BF57A}" presName="c5text" presStyleLbl="node1" presStyleIdx="4" presStyleCnt="6">
        <dgm:presLayoutVars>
          <dgm:bulletEnabled val="1"/>
        </dgm:presLayoutVars>
      </dgm:prSet>
      <dgm:spPr/>
    </dgm:pt>
    <dgm:pt modelId="{361C7148-AB27-4359-9145-24179BF537DF}" type="pres">
      <dgm:prSet presAssocID="{7D9AC991-4E91-494A-B394-CC5B0D0BF57A}" presName="comp6" presStyleCnt="0"/>
      <dgm:spPr/>
    </dgm:pt>
    <dgm:pt modelId="{54DB848F-940C-498C-B6E1-0B1DEA81578D}" type="pres">
      <dgm:prSet presAssocID="{7D9AC991-4E91-494A-B394-CC5B0D0BF57A}" presName="circle6" presStyleLbl="node1" presStyleIdx="5" presStyleCnt="6" custScaleX="99285" custLinFactNeighborY="0"/>
      <dgm:spPr/>
    </dgm:pt>
    <dgm:pt modelId="{D8314672-A358-43F9-9E76-9C3D5EEEF7CA}" type="pres">
      <dgm:prSet presAssocID="{7D9AC991-4E91-494A-B394-CC5B0D0BF57A}" presName="c6text" presStyleLbl="node1" presStyleIdx="5" presStyleCnt="6">
        <dgm:presLayoutVars>
          <dgm:bulletEnabled val="1"/>
        </dgm:presLayoutVars>
      </dgm:prSet>
      <dgm:spPr/>
    </dgm:pt>
  </dgm:ptLst>
  <dgm:cxnLst>
    <dgm:cxn modelId="{8A14C30C-D482-4656-8AEA-98F41801FC29}" type="presOf" srcId="{FFE8C6F7-C767-47DE-9380-44591EF94E15}" destId="{81B99794-C7FA-4FA0-8FBF-D9E8C49164F9}" srcOrd="0" destOrd="0" presId="urn:microsoft.com/office/officeart/2005/8/layout/venn2"/>
    <dgm:cxn modelId="{FE432A16-17D7-4A9B-8931-162A15A2671F}" type="presOf" srcId="{A12BD931-C445-4B58-AC81-1B430BE95858}" destId="{74172CF9-61B1-48B4-B186-48BFBF7F4260}" srcOrd="0" destOrd="0" presId="urn:microsoft.com/office/officeart/2005/8/layout/venn2"/>
    <dgm:cxn modelId="{56005322-B44D-49FC-98D0-D2A40513A147}" srcId="{7D9AC991-4E91-494A-B394-CC5B0D0BF57A}" destId="{4D33DB1F-E4B6-4978-8891-AAB86DD1135A}" srcOrd="3" destOrd="0" parTransId="{CD55280F-9588-4574-9F43-DFE5646604C4}" sibTransId="{8649C582-0501-493A-9D70-16D3AA360AFE}"/>
    <dgm:cxn modelId="{822A4C2F-97BE-406D-A6CA-9ED97AE9808C}" type="presOf" srcId="{A12BD931-C445-4B58-AC81-1B430BE95858}" destId="{8FD23290-1E27-4A7D-A53C-6F625E5C15DD}" srcOrd="1" destOrd="0" presId="urn:microsoft.com/office/officeart/2005/8/layout/venn2"/>
    <dgm:cxn modelId="{3551C33B-3F91-41C6-895C-EC88438E2B5F}" type="presOf" srcId="{3AFDDBC1-5296-46A2-833B-261DD0D3FD39}" destId="{8E76441F-C7C4-4B6A-A733-38E50A89B710}" srcOrd="1" destOrd="0" presId="urn:microsoft.com/office/officeart/2005/8/layout/venn2"/>
    <dgm:cxn modelId="{176ED941-20DE-4F97-A8D8-FDFD482B675B}" type="presOf" srcId="{4D33DB1F-E4B6-4978-8891-AAB86DD1135A}" destId="{3894F648-1387-47CC-A01F-50BC261CDA34}" srcOrd="1" destOrd="0" presId="urn:microsoft.com/office/officeart/2005/8/layout/venn2"/>
    <dgm:cxn modelId="{EE242E62-9170-4E00-BD89-8FD6A38C2BDF}" type="presOf" srcId="{7D9AC991-4E91-494A-B394-CC5B0D0BF57A}" destId="{D22C9A94-A7D7-4BE3-BD3C-DC1C80D8F764}" srcOrd="0" destOrd="0" presId="urn:microsoft.com/office/officeart/2005/8/layout/venn2"/>
    <dgm:cxn modelId="{06A47063-0A83-49CE-A454-256F983F0559}" type="presOf" srcId="{4D33DB1F-E4B6-4978-8891-AAB86DD1135A}" destId="{643CC15C-3211-40B1-AB27-116F9C630DD2}" srcOrd="0" destOrd="0" presId="urn:microsoft.com/office/officeart/2005/8/layout/venn2"/>
    <dgm:cxn modelId="{19D6BF4E-E784-47AF-8A2F-62BBF9AABFCA}" srcId="{7D9AC991-4E91-494A-B394-CC5B0D0BF57A}" destId="{A12BD931-C445-4B58-AC81-1B430BE95858}" srcOrd="2" destOrd="0" parTransId="{CF3BD38B-F785-4D88-84EC-A9571E58B347}" sibTransId="{D6AB06CE-51E1-4853-8992-980CB30F88C0}"/>
    <dgm:cxn modelId="{4DBF4071-ADD8-4D57-A276-D7FE473C5CE1}" srcId="{7D9AC991-4E91-494A-B394-CC5B0D0BF57A}" destId="{4B8277DD-078C-4572-A817-16E5290799E1}" srcOrd="5" destOrd="0" parTransId="{7DB2AD84-8143-45C6-8F6B-5D5B085FAC50}" sibTransId="{61FEFFE7-8B06-414D-8E8E-AD432B31C2DB}"/>
    <dgm:cxn modelId="{DF7EA853-64CD-48BC-9809-FB859C396A8A}" type="presOf" srcId="{D336F6E0-45A6-4B15-A1F3-C612811396CE}" destId="{F16C52A5-EC80-4F4A-AA64-D59DD173D994}" srcOrd="0" destOrd="0" presId="urn:microsoft.com/office/officeart/2005/8/layout/venn2"/>
    <dgm:cxn modelId="{7E8CAB77-C20B-427F-838C-EF4D2CBEF8BF}" type="presOf" srcId="{4B8277DD-078C-4572-A817-16E5290799E1}" destId="{D8314672-A358-43F9-9E76-9C3D5EEEF7CA}" srcOrd="1" destOrd="0" presId="urn:microsoft.com/office/officeart/2005/8/layout/venn2"/>
    <dgm:cxn modelId="{19AE4D8F-C9A2-4AC1-BFDD-BBAB0AC31A97}" type="presOf" srcId="{3AFDDBC1-5296-46A2-833B-261DD0D3FD39}" destId="{418A45CD-0509-4884-8EEE-840F3A44A336}" srcOrd="0" destOrd="0" presId="urn:microsoft.com/office/officeart/2005/8/layout/venn2"/>
    <dgm:cxn modelId="{5A0BEAA2-2EF0-4F1A-AD30-8697FFB4AA85}" type="presOf" srcId="{D336F6E0-45A6-4B15-A1F3-C612811396CE}" destId="{03A68401-0D8E-4E2B-B2B6-8842394B13DC}" srcOrd="1" destOrd="0" presId="urn:microsoft.com/office/officeart/2005/8/layout/venn2"/>
    <dgm:cxn modelId="{D762F5C6-AAB1-4940-8D68-9711C29C4A23}" type="presOf" srcId="{4B8277DD-078C-4572-A817-16E5290799E1}" destId="{54DB848F-940C-498C-B6E1-0B1DEA81578D}" srcOrd="0" destOrd="0" presId="urn:microsoft.com/office/officeart/2005/8/layout/venn2"/>
    <dgm:cxn modelId="{6FB906D1-D8F3-4934-B604-E062F6489905}" srcId="{7D9AC991-4E91-494A-B394-CC5B0D0BF57A}" destId="{FFE8C6F7-C767-47DE-9380-44591EF94E15}" srcOrd="4" destOrd="0" parTransId="{FD0EA4E7-066E-4925-863D-3BFBE8CC696F}" sibTransId="{A2B20BFA-3B10-4E7F-A1D0-55D66E6514E7}"/>
    <dgm:cxn modelId="{939E55D9-C6CD-4A0B-A6C2-B736929AEFCF}" type="presOf" srcId="{FFE8C6F7-C767-47DE-9380-44591EF94E15}" destId="{1F5E2417-CFD7-4C58-AA81-C04CA3B97F71}" srcOrd="1" destOrd="0" presId="urn:microsoft.com/office/officeart/2005/8/layout/venn2"/>
    <dgm:cxn modelId="{931E20EE-FA6A-47F8-ADC5-F0B3B3EA548A}" srcId="{7D9AC991-4E91-494A-B394-CC5B0D0BF57A}" destId="{D336F6E0-45A6-4B15-A1F3-C612811396CE}" srcOrd="1" destOrd="0" parTransId="{1B9ADBB6-9C4F-4AFD-A2CE-A7E1C44CA1C7}" sibTransId="{364E5CAF-9ED6-4BB3-A59F-30E833073C67}"/>
    <dgm:cxn modelId="{FBC9EAEE-3CEE-4E64-BB53-7431BB0820B4}" srcId="{7D9AC991-4E91-494A-B394-CC5B0D0BF57A}" destId="{3AFDDBC1-5296-46A2-833B-261DD0D3FD39}" srcOrd="0" destOrd="0" parTransId="{FDF6ADC6-2003-45C0-B655-3F2066CC3DB9}" sibTransId="{AB5FF45D-7E1F-4CA9-8ECE-BF7C89287909}"/>
    <dgm:cxn modelId="{82AC6E64-AB3D-4B03-BDD8-535EA51B21E9}" type="presParOf" srcId="{D22C9A94-A7D7-4BE3-BD3C-DC1C80D8F764}" destId="{8B74828B-A383-4B9B-A704-711C2BB3E6D3}" srcOrd="0" destOrd="0" presId="urn:microsoft.com/office/officeart/2005/8/layout/venn2"/>
    <dgm:cxn modelId="{22C9541C-A595-41A2-8BFE-9990EDD8E2F8}" type="presParOf" srcId="{8B74828B-A383-4B9B-A704-711C2BB3E6D3}" destId="{418A45CD-0509-4884-8EEE-840F3A44A336}" srcOrd="0" destOrd="0" presId="urn:microsoft.com/office/officeart/2005/8/layout/venn2"/>
    <dgm:cxn modelId="{8E400C49-7B3C-40FF-B6D9-59D2C6245511}" type="presParOf" srcId="{8B74828B-A383-4B9B-A704-711C2BB3E6D3}" destId="{8E76441F-C7C4-4B6A-A733-38E50A89B710}" srcOrd="1" destOrd="0" presId="urn:microsoft.com/office/officeart/2005/8/layout/venn2"/>
    <dgm:cxn modelId="{131D2892-78AE-4990-9D26-FB886EAC834D}" type="presParOf" srcId="{D22C9A94-A7D7-4BE3-BD3C-DC1C80D8F764}" destId="{B1594A45-A6D6-4389-BEAC-22B172DD073B}" srcOrd="1" destOrd="0" presId="urn:microsoft.com/office/officeart/2005/8/layout/venn2"/>
    <dgm:cxn modelId="{0D8A6037-1539-4FB1-94DD-A4F1F9A60F8B}" type="presParOf" srcId="{B1594A45-A6D6-4389-BEAC-22B172DD073B}" destId="{F16C52A5-EC80-4F4A-AA64-D59DD173D994}" srcOrd="0" destOrd="0" presId="urn:microsoft.com/office/officeart/2005/8/layout/venn2"/>
    <dgm:cxn modelId="{96099327-756C-448B-B576-22E8FBBFA5BE}" type="presParOf" srcId="{B1594A45-A6D6-4389-BEAC-22B172DD073B}" destId="{03A68401-0D8E-4E2B-B2B6-8842394B13DC}" srcOrd="1" destOrd="0" presId="urn:microsoft.com/office/officeart/2005/8/layout/venn2"/>
    <dgm:cxn modelId="{510C46D9-7942-4DD0-9521-0E666F7C7A96}" type="presParOf" srcId="{D22C9A94-A7D7-4BE3-BD3C-DC1C80D8F764}" destId="{A36AF104-0F96-47D6-B586-3423A72D16AE}" srcOrd="2" destOrd="0" presId="urn:microsoft.com/office/officeart/2005/8/layout/venn2"/>
    <dgm:cxn modelId="{55594EE3-979A-4975-A19A-450D3ABFA57C}" type="presParOf" srcId="{A36AF104-0F96-47D6-B586-3423A72D16AE}" destId="{74172CF9-61B1-48B4-B186-48BFBF7F4260}" srcOrd="0" destOrd="0" presId="urn:microsoft.com/office/officeart/2005/8/layout/venn2"/>
    <dgm:cxn modelId="{6BE3FCB1-63BE-4B73-8865-70D3864B6E2F}" type="presParOf" srcId="{A36AF104-0F96-47D6-B586-3423A72D16AE}" destId="{8FD23290-1E27-4A7D-A53C-6F625E5C15DD}" srcOrd="1" destOrd="0" presId="urn:microsoft.com/office/officeart/2005/8/layout/venn2"/>
    <dgm:cxn modelId="{0AC0C60D-B164-405C-960A-DE65C4A03BAB}" type="presParOf" srcId="{D22C9A94-A7D7-4BE3-BD3C-DC1C80D8F764}" destId="{DFAF8A24-2E93-4780-9672-459402A63638}" srcOrd="3" destOrd="0" presId="urn:microsoft.com/office/officeart/2005/8/layout/venn2"/>
    <dgm:cxn modelId="{78AB52C4-9AF4-4583-9116-CEBFC220CD87}" type="presParOf" srcId="{DFAF8A24-2E93-4780-9672-459402A63638}" destId="{643CC15C-3211-40B1-AB27-116F9C630DD2}" srcOrd="0" destOrd="0" presId="urn:microsoft.com/office/officeart/2005/8/layout/venn2"/>
    <dgm:cxn modelId="{9985D67C-D8E4-4BB2-9128-298B287CC4D5}" type="presParOf" srcId="{DFAF8A24-2E93-4780-9672-459402A63638}" destId="{3894F648-1387-47CC-A01F-50BC261CDA34}" srcOrd="1" destOrd="0" presId="urn:microsoft.com/office/officeart/2005/8/layout/venn2"/>
    <dgm:cxn modelId="{E0B2F82B-DD86-4556-B8A4-839D5764AB39}" type="presParOf" srcId="{D22C9A94-A7D7-4BE3-BD3C-DC1C80D8F764}" destId="{82BFA209-9202-425A-8CD8-4D6C2AAC0907}" srcOrd="4" destOrd="0" presId="urn:microsoft.com/office/officeart/2005/8/layout/venn2"/>
    <dgm:cxn modelId="{4D06FCA4-8C7B-4892-98CF-BE66A84D74F0}" type="presParOf" srcId="{82BFA209-9202-425A-8CD8-4D6C2AAC0907}" destId="{81B99794-C7FA-4FA0-8FBF-D9E8C49164F9}" srcOrd="0" destOrd="0" presId="urn:microsoft.com/office/officeart/2005/8/layout/venn2"/>
    <dgm:cxn modelId="{38A13D2D-B430-4833-A92C-343266B2F764}" type="presParOf" srcId="{82BFA209-9202-425A-8CD8-4D6C2AAC0907}" destId="{1F5E2417-CFD7-4C58-AA81-C04CA3B97F71}" srcOrd="1" destOrd="0" presId="urn:microsoft.com/office/officeart/2005/8/layout/venn2"/>
    <dgm:cxn modelId="{62FCADF3-9F4B-49AD-9AC6-96984BF9D086}" type="presParOf" srcId="{D22C9A94-A7D7-4BE3-BD3C-DC1C80D8F764}" destId="{361C7148-AB27-4359-9145-24179BF537DF}" srcOrd="5" destOrd="0" presId="urn:microsoft.com/office/officeart/2005/8/layout/venn2"/>
    <dgm:cxn modelId="{BBA2E75F-000C-4EC3-B973-9D4ED9AD5E42}" type="presParOf" srcId="{361C7148-AB27-4359-9145-24179BF537DF}" destId="{54DB848F-940C-498C-B6E1-0B1DEA81578D}" srcOrd="0" destOrd="0" presId="urn:microsoft.com/office/officeart/2005/8/layout/venn2"/>
    <dgm:cxn modelId="{5EB2A0A4-8667-483F-994D-1E1237287E1F}" type="presParOf" srcId="{361C7148-AB27-4359-9145-24179BF537DF}" destId="{D8314672-A358-43F9-9E76-9C3D5EEEF7CA}"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A45CD-0509-4884-8EEE-840F3A44A336}">
      <dsp:nvSpPr>
        <dsp:cNvPr id="0" name=""/>
        <dsp:cNvSpPr/>
      </dsp:nvSpPr>
      <dsp:spPr>
        <a:xfrm>
          <a:off x="180020" y="0"/>
          <a:ext cx="3816424" cy="3816424"/>
        </a:xfrm>
        <a:prstGeom prst="ellipse">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l-NL" sz="2000" kern="1200">
              <a:latin typeface="Verdana" panose="020B0604030504040204" pitchFamily="34" charset="0"/>
              <a:ea typeface="Verdana" panose="020B0604030504040204" pitchFamily="34" charset="0"/>
            </a:rPr>
            <a:t>Z2</a:t>
          </a:r>
        </a:p>
      </dsp:txBody>
      <dsp:txXfrm>
        <a:off x="1372652" y="190821"/>
        <a:ext cx="1431159" cy="381642"/>
      </dsp:txXfrm>
    </dsp:sp>
    <dsp:sp modelId="{F16C52A5-EC80-4F4A-AA64-D59DD173D994}">
      <dsp:nvSpPr>
        <dsp:cNvPr id="0" name=""/>
        <dsp:cNvSpPr/>
      </dsp:nvSpPr>
      <dsp:spPr>
        <a:xfrm>
          <a:off x="466251" y="572463"/>
          <a:ext cx="3243960" cy="3243960"/>
        </a:xfrm>
        <a:prstGeom prst="ellipse">
          <a:avLst/>
        </a:prstGeom>
        <a:solidFill>
          <a:schemeClr val="accent6">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l-NL" sz="2000" kern="1200">
              <a:latin typeface="Verdana" panose="020B0604030504040204" pitchFamily="34" charset="0"/>
              <a:ea typeface="Verdana" panose="020B0604030504040204" pitchFamily="34" charset="0"/>
            </a:rPr>
            <a:t>Z1</a:t>
          </a:r>
        </a:p>
      </dsp:txBody>
      <dsp:txXfrm>
        <a:off x="1388753" y="758991"/>
        <a:ext cx="1398957" cy="373055"/>
      </dsp:txXfrm>
    </dsp:sp>
    <dsp:sp modelId="{74172CF9-61B1-48B4-B186-48BFBF7F4260}">
      <dsp:nvSpPr>
        <dsp:cNvPr id="0" name=""/>
        <dsp:cNvSpPr/>
      </dsp:nvSpPr>
      <dsp:spPr>
        <a:xfrm>
          <a:off x="752483" y="1144927"/>
          <a:ext cx="2671496" cy="2671496"/>
        </a:xfrm>
        <a:prstGeom prst="ellipse">
          <a:avLst/>
        </a:prstGeom>
        <a:solidFill>
          <a:schemeClr val="accent1">
            <a:lumMod val="60000"/>
            <a:lumOff val="40000"/>
          </a:schemeClr>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l-NL" sz="2000" kern="1200">
              <a:latin typeface="Verdana" panose="020B0604030504040204" pitchFamily="34" charset="0"/>
              <a:ea typeface="Verdana" panose="020B0604030504040204" pitchFamily="34" charset="0"/>
            </a:rPr>
            <a:t>Y2</a:t>
          </a:r>
        </a:p>
      </dsp:txBody>
      <dsp:txXfrm>
        <a:off x="1396982" y="1329260"/>
        <a:ext cx="1382499" cy="368666"/>
      </dsp:txXfrm>
    </dsp:sp>
    <dsp:sp modelId="{643CC15C-3211-40B1-AB27-116F9C630DD2}">
      <dsp:nvSpPr>
        <dsp:cNvPr id="0" name=""/>
        <dsp:cNvSpPr/>
      </dsp:nvSpPr>
      <dsp:spPr>
        <a:xfrm>
          <a:off x="1038715" y="1717390"/>
          <a:ext cx="2099033" cy="2099033"/>
        </a:xfrm>
        <a:prstGeom prst="ellipse">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l-NL" sz="2000" kern="1200">
              <a:latin typeface="Verdana" panose="020B0604030504040204" pitchFamily="34" charset="0"/>
              <a:ea typeface="Verdana" panose="020B0604030504040204" pitchFamily="34" charset="0"/>
            </a:rPr>
            <a:t>Y1</a:t>
          </a:r>
        </a:p>
      </dsp:txBody>
      <dsp:txXfrm>
        <a:off x="1521493" y="1906303"/>
        <a:ext cx="1133477" cy="377825"/>
      </dsp:txXfrm>
    </dsp:sp>
    <dsp:sp modelId="{81B99794-C7FA-4FA0-8FBF-D9E8C49164F9}">
      <dsp:nvSpPr>
        <dsp:cNvPr id="0" name=""/>
        <dsp:cNvSpPr/>
      </dsp:nvSpPr>
      <dsp:spPr>
        <a:xfrm>
          <a:off x="1324947" y="2317645"/>
          <a:ext cx="1526569" cy="1495015"/>
        </a:xfrm>
        <a:prstGeom prst="ellipse">
          <a:avLst/>
        </a:prstGeom>
        <a:solidFill>
          <a:srgbClr val="EA26B7"/>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l-NL" sz="2000" kern="1200">
              <a:latin typeface="Verdana" panose="020B0604030504040204" pitchFamily="34" charset="0"/>
              <a:ea typeface="Verdana" panose="020B0604030504040204" pitchFamily="34" charset="0"/>
            </a:rPr>
            <a:t>X2</a:t>
          </a:r>
        </a:p>
      </dsp:txBody>
      <dsp:txXfrm>
        <a:off x="1592096" y="2504522"/>
        <a:ext cx="992270" cy="373753"/>
      </dsp:txXfrm>
    </dsp:sp>
    <dsp:sp modelId="{54DB848F-940C-498C-B6E1-0B1DEA81578D}">
      <dsp:nvSpPr>
        <dsp:cNvPr id="0" name=""/>
        <dsp:cNvSpPr/>
      </dsp:nvSpPr>
      <dsp:spPr>
        <a:xfrm>
          <a:off x="1614589" y="2862318"/>
          <a:ext cx="947284" cy="954106"/>
        </a:xfrm>
        <a:prstGeom prst="ellipse">
          <a:avLst/>
        </a:prstGeom>
        <a:solidFill>
          <a:srgbClr val="FFCCFF"/>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l-NL" sz="2000" kern="1200">
              <a:latin typeface="Verdana" panose="020B0604030504040204" pitchFamily="34" charset="0"/>
              <a:ea typeface="Verdana" panose="020B0604030504040204" pitchFamily="34" charset="0"/>
            </a:rPr>
            <a:t>X1</a:t>
          </a:r>
        </a:p>
      </dsp:txBody>
      <dsp:txXfrm>
        <a:off x="1753316" y="3100844"/>
        <a:ext cx="669831" cy="477053"/>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E74A4F42-B0BC-44E5-8B3F-AA51E73B6921}"/>
              </a:ext>
            </a:extLst>
          </p:cNvPr>
          <p:cNvSpPr>
            <a:spLocks noGrp="1" noChangeArrowheads="1"/>
          </p:cNvSpPr>
          <p:nvPr>
            <p:ph type="hdr" sz="quarter"/>
          </p:nvPr>
        </p:nvSpPr>
        <p:spPr bwMode="auto">
          <a:xfrm>
            <a:off x="2" y="1"/>
            <a:ext cx="4278154"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t" anchorCtr="0" compatLnSpc="1">
            <a:prstTxWarp prst="textNoShape">
              <a:avLst/>
            </a:prstTxWarp>
          </a:bodyPr>
          <a:lstStyle>
            <a:lvl1pPr eaLnBrk="1" hangingPunct="1">
              <a:defRPr sz="1200"/>
            </a:lvl1pPr>
          </a:lstStyle>
          <a:p>
            <a:pPr>
              <a:defRPr/>
            </a:pPr>
            <a:r>
              <a:rPr lang="en-US" altLang="nl-NL"/>
              <a:t>xxxxxxxxxxxxxxx</a:t>
            </a:r>
          </a:p>
        </p:txBody>
      </p:sp>
      <p:sp>
        <p:nvSpPr>
          <p:cNvPr id="51203" name="Rectangle 3">
            <a:extLst>
              <a:ext uri="{FF2B5EF4-FFF2-40B4-BE49-F238E27FC236}">
                <a16:creationId xmlns:a16="http://schemas.microsoft.com/office/drawing/2014/main" id="{27AD202E-97DF-4671-91E4-38E8783C7BAE}"/>
              </a:ext>
            </a:extLst>
          </p:cNvPr>
          <p:cNvSpPr>
            <a:spLocks noGrp="1" noChangeArrowheads="1"/>
          </p:cNvSpPr>
          <p:nvPr>
            <p:ph type="dt" sz="quarter" idx="1"/>
          </p:nvPr>
        </p:nvSpPr>
        <p:spPr bwMode="auto">
          <a:xfrm>
            <a:off x="5592227" y="1"/>
            <a:ext cx="4278154"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t" anchorCtr="0" compatLnSpc="1">
            <a:prstTxWarp prst="textNoShape">
              <a:avLst/>
            </a:prstTxWarp>
          </a:bodyPr>
          <a:lstStyle>
            <a:lvl1pPr algn="r" eaLnBrk="1" hangingPunct="1">
              <a:defRPr sz="1200"/>
            </a:lvl1pPr>
          </a:lstStyle>
          <a:p>
            <a:pPr>
              <a:defRPr/>
            </a:pPr>
            <a:fld id="{EB148E13-E632-4723-AD8F-CD8C24725712}" type="datetime1">
              <a:rPr lang="en-US" altLang="nl-NL"/>
              <a:pPr>
                <a:defRPr/>
              </a:pPr>
              <a:t>4/28/2023</a:t>
            </a:fld>
            <a:endParaRPr lang="en-US" altLang="nl-NL"/>
          </a:p>
        </p:txBody>
      </p:sp>
      <p:sp>
        <p:nvSpPr>
          <p:cNvPr id="51204" name="Rectangle 4">
            <a:extLst>
              <a:ext uri="{FF2B5EF4-FFF2-40B4-BE49-F238E27FC236}">
                <a16:creationId xmlns:a16="http://schemas.microsoft.com/office/drawing/2014/main" id="{9C5438F6-3FE3-4156-BD00-04A40AD304F1}"/>
              </a:ext>
            </a:extLst>
          </p:cNvPr>
          <p:cNvSpPr>
            <a:spLocks noGrp="1" noChangeArrowheads="1"/>
          </p:cNvSpPr>
          <p:nvPr>
            <p:ph type="ftr" sz="quarter" idx="2"/>
          </p:nvPr>
        </p:nvSpPr>
        <p:spPr bwMode="auto">
          <a:xfrm>
            <a:off x="2" y="6456612"/>
            <a:ext cx="4278154"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b" anchorCtr="0" compatLnSpc="1">
            <a:prstTxWarp prst="textNoShape">
              <a:avLst/>
            </a:prstTxWarp>
          </a:bodyPr>
          <a:lstStyle>
            <a:lvl1pPr eaLnBrk="1" hangingPunct="1">
              <a:defRPr sz="1200"/>
            </a:lvl1pPr>
          </a:lstStyle>
          <a:p>
            <a:pPr>
              <a:defRPr/>
            </a:pPr>
            <a:r>
              <a:rPr lang="en-US" altLang="nl-NL"/>
              <a:t>xxxxxxxxxxxxx</a:t>
            </a:r>
          </a:p>
        </p:txBody>
      </p:sp>
      <p:sp>
        <p:nvSpPr>
          <p:cNvPr id="51205" name="Rectangle 5">
            <a:extLst>
              <a:ext uri="{FF2B5EF4-FFF2-40B4-BE49-F238E27FC236}">
                <a16:creationId xmlns:a16="http://schemas.microsoft.com/office/drawing/2014/main" id="{A89B56D8-5A25-4720-8757-5381D0C67660}"/>
              </a:ext>
            </a:extLst>
          </p:cNvPr>
          <p:cNvSpPr>
            <a:spLocks noGrp="1" noChangeArrowheads="1"/>
          </p:cNvSpPr>
          <p:nvPr>
            <p:ph type="sldNum" sz="quarter" idx="3"/>
          </p:nvPr>
        </p:nvSpPr>
        <p:spPr bwMode="auto">
          <a:xfrm>
            <a:off x="5592227" y="6456612"/>
            <a:ext cx="4278154"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b" anchorCtr="0" compatLnSpc="1">
            <a:prstTxWarp prst="textNoShape">
              <a:avLst/>
            </a:prstTxWarp>
          </a:bodyPr>
          <a:lstStyle>
            <a:lvl1pPr algn="r" eaLnBrk="1" hangingPunct="1">
              <a:defRPr sz="1200"/>
            </a:lvl1pPr>
          </a:lstStyle>
          <a:p>
            <a:pPr>
              <a:defRPr/>
            </a:pPr>
            <a:fld id="{282166F6-0EEC-4F94-899B-FB8C78A5A4E5}" type="slidenum">
              <a:rPr lang="en-US" altLang="nl-NL"/>
              <a:pPr>
                <a:defRPr/>
              </a:pPr>
              <a:t>‹nr.›</a:t>
            </a:fld>
            <a:endParaRPr lang="en-US" alt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034A85EA-D5D8-4330-B7C6-28BD747270D8}"/>
              </a:ext>
            </a:extLst>
          </p:cNvPr>
          <p:cNvSpPr>
            <a:spLocks noGrp="1" noChangeArrowheads="1"/>
          </p:cNvSpPr>
          <p:nvPr>
            <p:ph type="hdr" sz="quarter"/>
          </p:nvPr>
        </p:nvSpPr>
        <p:spPr bwMode="auto">
          <a:xfrm>
            <a:off x="2" y="1"/>
            <a:ext cx="4278154"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t" anchorCtr="0" compatLnSpc="1">
            <a:prstTxWarp prst="textNoShape">
              <a:avLst/>
            </a:prstTxWarp>
          </a:bodyPr>
          <a:lstStyle>
            <a:lvl1pPr eaLnBrk="1" hangingPunct="1">
              <a:defRPr sz="1200"/>
            </a:lvl1pPr>
          </a:lstStyle>
          <a:p>
            <a:pPr>
              <a:defRPr/>
            </a:pPr>
            <a:r>
              <a:rPr lang="en-US" altLang="nl-NL"/>
              <a:t>xxxxxxxxxxxxxxx</a:t>
            </a:r>
          </a:p>
        </p:txBody>
      </p:sp>
      <p:sp>
        <p:nvSpPr>
          <p:cNvPr id="50179" name="Rectangle 3">
            <a:extLst>
              <a:ext uri="{FF2B5EF4-FFF2-40B4-BE49-F238E27FC236}">
                <a16:creationId xmlns:a16="http://schemas.microsoft.com/office/drawing/2014/main" id="{9A07BB5E-2480-4140-84CB-321A20BF6C1E}"/>
              </a:ext>
            </a:extLst>
          </p:cNvPr>
          <p:cNvSpPr>
            <a:spLocks noGrp="1" noChangeArrowheads="1"/>
          </p:cNvSpPr>
          <p:nvPr>
            <p:ph type="dt" idx="1"/>
          </p:nvPr>
        </p:nvSpPr>
        <p:spPr bwMode="auto">
          <a:xfrm>
            <a:off x="5592227" y="1"/>
            <a:ext cx="4278154"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t" anchorCtr="0" compatLnSpc="1">
            <a:prstTxWarp prst="textNoShape">
              <a:avLst/>
            </a:prstTxWarp>
          </a:bodyPr>
          <a:lstStyle>
            <a:lvl1pPr algn="r" eaLnBrk="1" hangingPunct="1">
              <a:defRPr sz="1200"/>
            </a:lvl1pPr>
          </a:lstStyle>
          <a:p>
            <a:pPr>
              <a:defRPr/>
            </a:pPr>
            <a:fld id="{5DBB0D90-C90E-4FB4-8C6A-2AB84C554688}" type="datetime1">
              <a:rPr lang="en-US" altLang="nl-NL"/>
              <a:pPr>
                <a:defRPr/>
              </a:pPr>
              <a:t>4/28/2023</a:t>
            </a:fld>
            <a:endParaRPr lang="en-US" altLang="nl-NL"/>
          </a:p>
        </p:txBody>
      </p:sp>
      <p:sp>
        <p:nvSpPr>
          <p:cNvPr id="3076" name="Rectangle 4"/>
          <p:cNvSpPr>
            <a:spLocks noGrp="1" noRot="1" noChangeAspect="1" noChangeArrowheads="1" noTextEdit="1"/>
          </p:cNvSpPr>
          <p:nvPr>
            <p:ph type="sldImg" idx="2"/>
          </p:nvPr>
        </p:nvSpPr>
        <p:spPr bwMode="auto">
          <a:xfrm>
            <a:off x="3236913" y="511175"/>
            <a:ext cx="3398837" cy="25479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0181" name="Rectangle 5">
            <a:extLst>
              <a:ext uri="{FF2B5EF4-FFF2-40B4-BE49-F238E27FC236}">
                <a16:creationId xmlns:a16="http://schemas.microsoft.com/office/drawing/2014/main" id="{97ACDD79-8CFF-44F0-BA46-8996D54A6254}"/>
              </a:ext>
            </a:extLst>
          </p:cNvPr>
          <p:cNvSpPr>
            <a:spLocks noGrp="1" noChangeArrowheads="1"/>
          </p:cNvSpPr>
          <p:nvPr>
            <p:ph type="body" sz="quarter" idx="3"/>
          </p:nvPr>
        </p:nvSpPr>
        <p:spPr bwMode="auto">
          <a:xfrm>
            <a:off x="987267" y="3228897"/>
            <a:ext cx="7898130" cy="305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t" anchorCtr="0" compatLnSpc="1">
            <a:prstTxWarp prst="textNoShape">
              <a:avLst/>
            </a:prstTxWarp>
          </a:bodyPr>
          <a:lstStyle/>
          <a:p>
            <a:pPr lvl="0"/>
            <a:r>
              <a:rPr lang="en-US" altLang="nl-NL" noProof="0"/>
              <a:t>Click to edit Master title style</a:t>
            </a:r>
          </a:p>
          <a:p>
            <a:pPr lvl="1"/>
            <a:r>
              <a:rPr lang="en-US" altLang="nl-NL" noProof="0"/>
              <a:t>Second level</a:t>
            </a:r>
          </a:p>
          <a:p>
            <a:pPr lvl="2"/>
            <a:r>
              <a:rPr lang="en-US" altLang="nl-NL" noProof="0"/>
              <a:t>Third level</a:t>
            </a:r>
          </a:p>
          <a:p>
            <a:pPr lvl="3"/>
            <a:r>
              <a:rPr lang="en-US" altLang="nl-NL" noProof="0"/>
              <a:t>Fourth level</a:t>
            </a:r>
          </a:p>
          <a:p>
            <a:pPr lvl="4"/>
            <a:r>
              <a:rPr lang="en-US" altLang="nl-NL" noProof="0"/>
              <a:t>Fifth level</a:t>
            </a:r>
          </a:p>
        </p:txBody>
      </p:sp>
      <p:sp>
        <p:nvSpPr>
          <p:cNvPr id="50182" name="Rectangle 6">
            <a:extLst>
              <a:ext uri="{FF2B5EF4-FFF2-40B4-BE49-F238E27FC236}">
                <a16:creationId xmlns:a16="http://schemas.microsoft.com/office/drawing/2014/main" id="{25F35A16-BD41-46C0-A3ED-20E38FB90AFC}"/>
              </a:ext>
            </a:extLst>
          </p:cNvPr>
          <p:cNvSpPr>
            <a:spLocks noGrp="1" noChangeArrowheads="1"/>
          </p:cNvSpPr>
          <p:nvPr>
            <p:ph type="ftr" sz="quarter" idx="4"/>
          </p:nvPr>
        </p:nvSpPr>
        <p:spPr bwMode="auto">
          <a:xfrm>
            <a:off x="2" y="6456612"/>
            <a:ext cx="4278154"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b" anchorCtr="0" compatLnSpc="1">
            <a:prstTxWarp prst="textNoShape">
              <a:avLst/>
            </a:prstTxWarp>
          </a:bodyPr>
          <a:lstStyle>
            <a:lvl1pPr eaLnBrk="1" hangingPunct="1">
              <a:defRPr sz="1200"/>
            </a:lvl1pPr>
          </a:lstStyle>
          <a:p>
            <a:pPr>
              <a:defRPr/>
            </a:pPr>
            <a:r>
              <a:rPr lang="en-US" altLang="nl-NL"/>
              <a:t>xxxxxxxxxxxxx</a:t>
            </a:r>
          </a:p>
        </p:txBody>
      </p:sp>
      <p:sp>
        <p:nvSpPr>
          <p:cNvPr id="50183" name="Rectangle 7">
            <a:extLst>
              <a:ext uri="{FF2B5EF4-FFF2-40B4-BE49-F238E27FC236}">
                <a16:creationId xmlns:a16="http://schemas.microsoft.com/office/drawing/2014/main" id="{FA510CED-3EB5-4095-A1AA-F139564A88C3}"/>
              </a:ext>
            </a:extLst>
          </p:cNvPr>
          <p:cNvSpPr>
            <a:spLocks noGrp="1" noChangeArrowheads="1"/>
          </p:cNvSpPr>
          <p:nvPr>
            <p:ph type="sldNum" sz="quarter" idx="5"/>
          </p:nvPr>
        </p:nvSpPr>
        <p:spPr bwMode="auto">
          <a:xfrm>
            <a:off x="5592227" y="6456612"/>
            <a:ext cx="4278154"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b" anchorCtr="0" compatLnSpc="1">
            <a:prstTxWarp prst="textNoShape">
              <a:avLst/>
            </a:prstTxWarp>
          </a:bodyPr>
          <a:lstStyle>
            <a:lvl1pPr algn="r" eaLnBrk="1" hangingPunct="1">
              <a:defRPr sz="1200"/>
            </a:lvl1pPr>
          </a:lstStyle>
          <a:p>
            <a:pPr>
              <a:defRPr/>
            </a:pPr>
            <a:fld id="{AD81E28B-F26D-412C-8E96-546C556E65CB}" type="slidenum">
              <a:rPr lang="en-US" altLang="nl-NL"/>
              <a:pPr>
                <a:defRPr/>
              </a:pPr>
              <a:t>‹nr.›</a:t>
            </a:fld>
            <a:endParaRPr lang="en-US" altLang="nl-NL"/>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p:cNvSpPr>
            <a:spLocks noGrp="1" noRot="1" noChangeAspect="1" noChangeArrowheads="1" noTextEdit="1"/>
          </p:cNvSpPr>
          <p:nvPr>
            <p:ph type="sldImg"/>
          </p:nvPr>
        </p:nvSpPr>
        <p:spPr>
          <a:ln/>
        </p:spPr>
      </p:sp>
      <p:sp>
        <p:nvSpPr>
          <p:cNvPr id="6147" name="Tijdelijke aanduiding voor notities 2"/>
          <p:cNvSpPr>
            <a:spLocks noGrp="1" noChangeArrowheads="1"/>
          </p:cNvSpPr>
          <p:nvPr>
            <p:ph type="body" idx="1"/>
          </p:nvPr>
        </p:nvSpPr>
        <p:spPr>
          <a:noFill/>
        </p:spPr>
        <p:txBody>
          <a:bodyPr/>
          <a:lstStyle/>
          <a:p>
            <a:endParaRPr lang="nl-NL" altLang="nl-NL" dirty="0"/>
          </a:p>
        </p:txBody>
      </p:sp>
      <p:sp>
        <p:nvSpPr>
          <p:cNvPr id="6148" name="Tijdelijke aanduiding voor dianummer 3"/>
          <p:cNvSpPr>
            <a:spLocks noGrp="1"/>
          </p:cNvSpPr>
          <p:nvPr>
            <p:ph type="sldNum" sz="quarter" idx="5"/>
          </p:nvPr>
        </p:nvSpPr>
        <p:spPr>
          <a:noFill/>
        </p:spPr>
        <p:txBody>
          <a:bodyPr/>
          <a:lstStyle>
            <a:lvl1pPr>
              <a:defRPr sz="1400">
                <a:solidFill>
                  <a:schemeClr val="tx1"/>
                </a:solidFill>
                <a:latin typeface="Arial" panose="020B0604020202020204" pitchFamily="34" charset="0"/>
              </a:defRPr>
            </a:lvl1pPr>
            <a:lvl2pPr marL="742911" indent="-285735">
              <a:defRPr sz="1400">
                <a:solidFill>
                  <a:schemeClr val="tx1"/>
                </a:solidFill>
                <a:latin typeface="Arial" panose="020B0604020202020204" pitchFamily="34" charset="0"/>
              </a:defRPr>
            </a:lvl2pPr>
            <a:lvl3pPr marL="1142940" indent="-228588">
              <a:defRPr sz="1400">
                <a:solidFill>
                  <a:schemeClr val="tx1"/>
                </a:solidFill>
                <a:latin typeface="Arial" panose="020B0604020202020204" pitchFamily="34" charset="0"/>
              </a:defRPr>
            </a:lvl3pPr>
            <a:lvl4pPr marL="1600115" indent="-228588">
              <a:defRPr sz="1400">
                <a:solidFill>
                  <a:schemeClr val="tx1"/>
                </a:solidFill>
                <a:latin typeface="Arial" panose="020B0604020202020204" pitchFamily="34" charset="0"/>
              </a:defRPr>
            </a:lvl4pPr>
            <a:lvl5pPr marL="2057292" indent="-228588">
              <a:defRPr sz="1400">
                <a:solidFill>
                  <a:schemeClr val="tx1"/>
                </a:solidFill>
                <a:latin typeface="Arial" panose="020B0604020202020204" pitchFamily="34" charset="0"/>
              </a:defRPr>
            </a:lvl5pPr>
            <a:lvl6pPr marL="2514468" indent="-228588" eaLnBrk="0" fontAlgn="base" hangingPunct="0">
              <a:spcBef>
                <a:spcPct val="0"/>
              </a:spcBef>
              <a:spcAft>
                <a:spcPct val="0"/>
              </a:spcAft>
              <a:defRPr sz="1400">
                <a:solidFill>
                  <a:schemeClr val="tx1"/>
                </a:solidFill>
                <a:latin typeface="Arial" panose="020B0604020202020204" pitchFamily="34" charset="0"/>
              </a:defRPr>
            </a:lvl6pPr>
            <a:lvl7pPr marL="2971644" indent="-228588" eaLnBrk="0" fontAlgn="base" hangingPunct="0">
              <a:spcBef>
                <a:spcPct val="0"/>
              </a:spcBef>
              <a:spcAft>
                <a:spcPct val="0"/>
              </a:spcAft>
              <a:defRPr sz="1400">
                <a:solidFill>
                  <a:schemeClr val="tx1"/>
                </a:solidFill>
                <a:latin typeface="Arial" panose="020B0604020202020204" pitchFamily="34" charset="0"/>
              </a:defRPr>
            </a:lvl7pPr>
            <a:lvl8pPr marL="3428820" indent="-228588" eaLnBrk="0" fontAlgn="base" hangingPunct="0">
              <a:spcBef>
                <a:spcPct val="0"/>
              </a:spcBef>
              <a:spcAft>
                <a:spcPct val="0"/>
              </a:spcAft>
              <a:defRPr sz="1400">
                <a:solidFill>
                  <a:schemeClr val="tx1"/>
                </a:solidFill>
                <a:latin typeface="Arial" panose="020B0604020202020204" pitchFamily="34" charset="0"/>
              </a:defRPr>
            </a:lvl8pPr>
            <a:lvl9pPr marL="3885996" indent="-228588" eaLnBrk="0" fontAlgn="base" hangingPunct="0">
              <a:spcBef>
                <a:spcPct val="0"/>
              </a:spcBef>
              <a:spcAft>
                <a:spcPct val="0"/>
              </a:spcAft>
              <a:defRPr sz="1400">
                <a:solidFill>
                  <a:schemeClr val="tx1"/>
                </a:solidFill>
                <a:latin typeface="Arial" panose="020B0604020202020204" pitchFamily="34" charset="0"/>
              </a:defRPr>
            </a:lvl9pPr>
          </a:lstStyle>
          <a:p>
            <a:fld id="{DE12B835-380F-468D-93B0-7B4B6D44FFD8}" type="slidenum">
              <a:rPr lang="nl-NL" altLang="nl-NL" sz="1200"/>
              <a:pPr/>
              <a:t>1</a:t>
            </a:fld>
            <a:endParaRPr lang="nl-NL" altLang="nl-NL"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nl-NL" sz="1200" b="0" i="0" u="none" strike="noStrike" baseline="0" dirty="0" err="1">
                <a:solidFill>
                  <a:srgbClr val="000000"/>
                </a:solidFill>
                <a:latin typeface="Verdana" panose="020B0604030504040204" pitchFamily="34" charset="0"/>
              </a:rPr>
              <a:t>Gecijferdheid</a:t>
            </a:r>
            <a:r>
              <a:rPr lang="nl-NL" sz="1200" b="0" i="0" u="none" strike="noStrike" baseline="0" dirty="0">
                <a:solidFill>
                  <a:srgbClr val="000000"/>
                </a:solidFill>
                <a:latin typeface="Verdana" panose="020B0604030504040204" pitchFamily="34" charset="0"/>
              </a:rPr>
              <a:t> is nu wat anders dan wat het vroeger was. Sterker nog, vijftig jaar geleden bestond </a:t>
            </a:r>
            <a:r>
              <a:rPr lang="nl-NL" sz="1200" b="0" i="0" u="none" strike="noStrike" baseline="0" dirty="0" err="1">
                <a:solidFill>
                  <a:srgbClr val="000000"/>
                </a:solidFill>
                <a:latin typeface="Verdana" panose="020B0604030504040204" pitchFamily="34" charset="0"/>
              </a:rPr>
              <a:t>gecijferdheid</a:t>
            </a:r>
            <a:r>
              <a:rPr lang="nl-NL" sz="1200" b="0" i="0" u="none" strike="noStrike" baseline="0" dirty="0">
                <a:solidFill>
                  <a:srgbClr val="000000"/>
                </a:solidFill>
                <a:latin typeface="Verdana" panose="020B0604030504040204" pitchFamily="34" charset="0"/>
              </a:rPr>
              <a:t> als begrip nog niet eens. </a:t>
            </a:r>
          </a:p>
          <a:p>
            <a:pPr marL="0" marR="0" lvl="0" indent="0" algn="l" defTabSz="914400" rtl="0" eaLnBrk="1" fontAlgn="base" latinLnBrk="0" hangingPunct="1">
              <a:lnSpc>
                <a:spcPct val="100000"/>
              </a:lnSpc>
              <a:spcBef>
                <a:spcPct val="0"/>
              </a:spcBef>
              <a:spcAft>
                <a:spcPct val="0"/>
              </a:spcAft>
              <a:buClrTx/>
              <a:buSzTx/>
              <a:buFontTx/>
              <a:buNone/>
              <a:tabLst/>
              <a:defRPr/>
            </a:pPr>
            <a:endParaRPr lang="nl-NL" sz="1200" b="0" i="0" u="none" strike="noStrike" baseline="0" dirty="0">
              <a:solidFill>
                <a:srgbClr val="000000"/>
              </a:solidFill>
              <a:latin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0" i="0" u="none" strike="noStrike" baseline="0" dirty="0">
                <a:solidFill>
                  <a:srgbClr val="000000"/>
                </a:solidFill>
                <a:latin typeface="Verdana" panose="020B0604030504040204" pitchFamily="34" charset="0"/>
              </a:rPr>
              <a:t>Pas in 1982 is het begrip </a:t>
            </a:r>
            <a:r>
              <a:rPr lang="nl-NL" sz="1200" b="0" i="0" u="none" strike="noStrike" baseline="0" dirty="0" err="1">
                <a:solidFill>
                  <a:srgbClr val="000000"/>
                </a:solidFill>
                <a:latin typeface="Verdana" panose="020B0604030504040204" pitchFamily="34" charset="0"/>
              </a:rPr>
              <a:t>gecijferdheid</a:t>
            </a:r>
            <a:r>
              <a:rPr lang="nl-NL" sz="1200" b="0" i="0" u="none" strike="noStrike" baseline="0" dirty="0">
                <a:solidFill>
                  <a:srgbClr val="000000"/>
                </a:solidFill>
                <a:latin typeface="Verdana" panose="020B0604030504040204" pitchFamily="34" charset="0"/>
              </a:rPr>
              <a:t> voor het eerst gedefinieerd in het Britse </a:t>
            </a:r>
            <a:r>
              <a:rPr lang="nl-NL" sz="1200" b="0" i="0" u="none" strike="noStrike" baseline="0" dirty="0" err="1">
                <a:solidFill>
                  <a:srgbClr val="000000"/>
                </a:solidFill>
                <a:latin typeface="Verdana" panose="020B0604030504040204" pitchFamily="34" charset="0"/>
              </a:rPr>
              <a:t>Cockcroft</a:t>
            </a:r>
            <a:r>
              <a:rPr lang="nl-NL" sz="1200" b="0" i="0" u="none" strike="noStrike" baseline="0" dirty="0">
                <a:solidFill>
                  <a:srgbClr val="000000"/>
                </a:solidFill>
                <a:latin typeface="Verdana" panose="020B0604030504040204" pitchFamily="34" charset="0"/>
              </a:rPr>
              <a:t> Report: </a:t>
            </a:r>
            <a:r>
              <a:rPr lang="nl-NL" sz="1200" b="0" i="0" u="none" strike="noStrike" baseline="0" dirty="0" err="1">
                <a:solidFill>
                  <a:srgbClr val="000000"/>
                </a:solidFill>
                <a:latin typeface="Verdana" panose="020B0604030504040204" pitchFamily="34" charset="0"/>
              </a:rPr>
              <a:t>Gecijferdheid</a:t>
            </a:r>
            <a:r>
              <a:rPr lang="nl-NL" sz="1200" b="0" i="0" u="none" strike="noStrike" baseline="0" dirty="0">
                <a:solidFill>
                  <a:srgbClr val="000000"/>
                </a:solidFill>
                <a:latin typeface="Verdana" panose="020B0604030504040204" pitchFamily="34" charset="0"/>
              </a:rPr>
              <a:t> is een gevoel voor getallen bezitten en wiskundige vaardigheden kunnen gebruiken om zelfverzekerd aan de praktische eisen van het dagelijks leven te voldoen (</a:t>
            </a:r>
            <a:r>
              <a:rPr lang="nl-NL" sz="1200" b="0" i="0" u="none" strike="noStrike" baseline="0" dirty="0" err="1">
                <a:solidFill>
                  <a:srgbClr val="000000"/>
                </a:solidFill>
                <a:latin typeface="Verdana" panose="020B0604030504040204" pitchFamily="34" charset="0"/>
              </a:rPr>
              <a:t>Cockcroft</a:t>
            </a:r>
            <a:r>
              <a:rPr lang="nl-NL" sz="1200" b="0" i="0" u="none" strike="noStrike" baseline="0" dirty="0">
                <a:solidFill>
                  <a:srgbClr val="000000"/>
                </a:solidFill>
                <a:latin typeface="Verdana" panose="020B0604030504040204" pitchFamily="34" charset="0"/>
              </a:rPr>
              <a:t> Report, 1982, p. 11, geciteerd in Kus, 2018, p. 59). </a:t>
            </a:r>
          </a:p>
          <a:p>
            <a:pPr marL="0" marR="0" lvl="0" indent="0" algn="l" defTabSz="914400" rtl="0" eaLnBrk="1" fontAlgn="base" latinLnBrk="0" hangingPunct="1">
              <a:lnSpc>
                <a:spcPct val="100000"/>
              </a:lnSpc>
              <a:spcBef>
                <a:spcPct val="0"/>
              </a:spcBef>
              <a:spcAft>
                <a:spcPct val="0"/>
              </a:spcAft>
              <a:buClrTx/>
              <a:buSzTx/>
              <a:buFontTx/>
              <a:buNone/>
              <a:tabLst/>
              <a:defRPr/>
            </a:pPr>
            <a:endParaRPr lang="nl-NL" sz="1200" b="0" i="0" u="none" strike="noStrike" baseline="0" dirty="0">
              <a:solidFill>
                <a:schemeClr val="tx1"/>
              </a:solidFill>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0" i="0" u="none" strike="noStrike" baseline="0" dirty="0">
                <a:solidFill>
                  <a:srgbClr val="000000"/>
                </a:solidFill>
                <a:latin typeface="Verdana" panose="020B0604030504040204" pitchFamily="34" charset="0"/>
              </a:rPr>
              <a:t>In de 21e eeuw veranderden de rekeneisen verder: nu de veelheid van getallen om je heen kunnen interpreteren en getalsmatige redeneringen kunnen beoordelen, vertrouwd raken met het oplossen van kwantitatieve problemen in het dagelijkse leven, kritisch worden op hoe je gemanipuleerd kunt worden met getallen en algoritmes. Je moet daarvoor soepel globaal en schattend kunnen rekenen, orde van groottes kunnen inschatten en handig worden met rekenmachines, apps en spreadsheets. </a:t>
            </a:r>
          </a:p>
          <a:p>
            <a:pPr eaLnBrk="1" hangingPunct="1">
              <a:spcBef>
                <a:spcPct val="0"/>
              </a:spcBef>
            </a:pPr>
            <a:endParaRPr lang="nl-NL" altLang="nl-NL" dirty="0"/>
          </a:p>
        </p:txBody>
      </p:sp>
      <p:sp>
        <p:nvSpPr>
          <p:cNvPr id="1126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14375" indent="-274638">
              <a:spcBef>
                <a:spcPct val="30000"/>
              </a:spcBef>
              <a:defRPr sz="1200">
                <a:solidFill>
                  <a:schemeClr val="tx1"/>
                </a:solidFill>
                <a:latin typeface="Calibri" panose="020F0502020204030204" pitchFamily="34" charset="0"/>
              </a:defRPr>
            </a:lvl2pPr>
            <a:lvl3pPr marL="1100138" indent="-219075">
              <a:spcBef>
                <a:spcPct val="30000"/>
              </a:spcBef>
              <a:defRPr sz="1200">
                <a:solidFill>
                  <a:schemeClr val="tx1"/>
                </a:solidFill>
                <a:latin typeface="Calibri" panose="020F0502020204030204" pitchFamily="34" charset="0"/>
              </a:defRPr>
            </a:lvl3pPr>
            <a:lvl4pPr marL="1541463" indent="-219075">
              <a:spcBef>
                <a:spcPct val="30000"/>
              </a:spcBef>
              <a:defRPr sz="1200">
                <a:solidFill>
                  <a:schemeClr val="tx1"/>
                </a:solidFill>
                <a:latin typeface="Calibri" panose="020F0502020204030204" pitchFamily="34" charset="0"/>
              </a:defRPr>
            </a:lvl4pPr>
            <a:lvl5pPr marL="1981200" indent="-219075">
              <a:spcBef>
                <a:spcPct val="30000"/>
              </a:spcBef>
              <a:defRPr sz="1200">
                <a:solidFill>
                  <a:schemeClr val="tx1"/>
                </a:solidFill>
                <a:latin typeface="Calibri" panose="020F0502020204030204" pitchFamily="34" charset="0"/>
              </a:defRPr>
            </a:lvl5pPr>
            <a:lvl6pPr marL="2438400" indent="-219075" eaLnBrk="0" fontAlgn="base" hangingPunct="0">
              <a:spcBef>
                <a:spcPct val="30000"/>
              </a:spcBef>
              <a:spcAft>
                <a:spcPct val="0"/>
              </a:spcAft>
              <a:defRPr sz="1200">
                <a:solidFill>
                  <a:schemeClr val="tx1"/>
                </a:solidFill>
                <a:latin typeface="Calibri" panose="020F0502020204030204" pitchFamily="34" charset="0"/>
              </a:defRPr>
            </a:lvl6pPr>
            <a:lvl7pPr marL="2895600" indent="-219075" eaLnBrk="0" fontAlgn="base" hangingPunct="0">
              <a:spcBef>
                <a:spcPct val="30000"/>
              </a:spcBef>
              <a:spcAft>
                <a:spcPct val="0"/>
              </a:spcAft>
              <a:defRPr sz="1200">
                <a:solidFill>
                  <a:schemeClr val="tx1"/>
                </a:solidFill>
                <a:latin typeface="Calibri" panose="020F0502020204030204" pitchFamily="34" charset="0"/>
              </a:defRPr>
            </a:lvl7pPr>
            <a:lvl8pPr marL="3352800" indent="-219075" eaLnBrk="0" fontAlgn="base" hangingPunct="0">
              <a:spcBef>
                <a:spcPct val="30000"/>
              </a:spcBef>
              <a:spcAft>
                <a:spcPct val="0"/>
              </a:spcAft>
              <a:defRPr sz="1200">
                <a:solidFill>
                  <a:schemeClr val="tx1"/>
                </a:solidFill>
                <a:latin typeface="Calibri" panose="020F0502020204030204" pitchFamily="34" charset="0"/>
              </a:defRPr>
            </a:lvl8pPr>
            <a:lvl9pPr marL="3810000" indent="-219075"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E81A69-14F4-442B-98C8-DA66E4870F52}" type="slidenum">
              <a:rPr kumimoji="0" lang="nl-NL" altLang="nl-NL"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nl-NL" altLang="nl-NL"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4037" name="Tijdelijke aanduiding voor voettekst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0" i="0" u="none" strike="noStrike" kern="1200" cap="none" spc="0" normalizeH="0" baseline="0" noProof="0">
                <a:ln>
                  <a:noFill/>
                </a:ln>
                <a:solidFill>
                  <a:prstClr val="black"/>
                </a:solidFill>
                <a:effectLst/>
                <a:uLnTx/>
                <a:uFillTx/>
                <a:latin typeface="Calibri"/>
                <a:ea typeface="+mn-ea"/>
                <a:cs typeface="+mn-cs"/>
              </a:rPr>
              <a:t>Rekenen voor de toekomst</a:t>
            </a:r>
          </a:p>
        </p:txBody>
      </p:sp>
    </p:spTree>
    <p:extLst>
      <p:ext uri="{BB962C8B-B14F-4D97-AF65-F5344CB8AC3E}">
        <p14:creationId xmlns:p14="http://schemas.microsoft.com/office/powerpoint/2010/main" val="1376615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en-GB" sz="1800" b="0" i="0" u="none" strike="noStrike" baseline="0" dirty="0">
              <a:solidFill>
                <a:srgbClr val="000000"/>
              </a:solidFill>
              <a:latin typeface="Verdana" panose="020B0604030504040204" pitchFamily="34" charset="0"/>
            </a:endParaRPr>
          </a:p>
          <a:p>
            <a:r>
              <a:rPr lang="en-GB" sz="1800" b="0" i="0" u="none" strike="noStrike" baseline="0" dirty="0" err="1">
                <a:solidFill>
                  <a:srgbClr val="000000"/>
                </a:solidFill>
                <a:latin typeface="Verdana" panose="020B0604030504040204" pitchFamily="34" charset="0"/>
              </a:rPr>
              <a:t>Gezondheid</a:t>
            </a:r>
            <a:r>
              <a:rPr lang="en-GB" sz="1800" b="0" i="0" u="none" strike="noStrike" baseline="0" dirty="0">
                <a:solidFill>
                  <a:srgbClr val="000000"/>
                </a:solidFill>
                <a:latin typeface="Verdana" panose="020B0604030504040204" pitchFamily="34" charset="0"/>
              </a:rPr>
              <a:t>: </a:t>
            </a:r>
            <a:r>
              <a:rPr lang="nl-NL" sz="1800" b="0" i="0" u="none" strike="noStrike" baseline="0" dirty="0">
                <a:solidFill>
                  <a:srgbClr val="000000"/>
                </a:solidFill>
                <a:latin typeface="Verdana" panose="020B0604030504040204" pitchFamily="34" charset="0"/>
              </a:rPr>
              <a:t>kwantitatieve, grafische, statistische en op kansen gebaseerde gezondheidsinformatie kunnen begrijpen en gebruiken. Op basis van deze informatie moeten ze beslissingen kunnen nemen. Dergelijke handelingen vereisen een zekere mate van </a:t>
            </a:r>
            <a:r>
              <a:rPr lang="nl-NL" sz="1800" b="0" i="0" u="none" strike="noStrike" baseline="0" dirty="0" err="1">
                <a:solidFill>
                  <a:srgbClr val="000000"/>
                </a:solidFill>
                <a:latin typeface="Verdana" panose="020B0604030504040204" pitchFamily="34" charset="0"/>
              </a:rPr>
              <a:t>gecijferdheid</a:t>
            </a:r>
            <a:r>
              <a:rPr lang="nl-NL" sz="1800" b="0" i="0" u="none" strike="noStrike" baseline="0" dirty="0">
                <a:solidFill>
                  <a:srgbClr val="000000"/>
                </a:solidFill>
                <a:latin typeface="Verdana" panose="020B0604030504040204" pitchFamily="34" charset="0"/>
              </a:rPr>
              <a:t>, naast meer algemene gezondheidsvaardigheden. </a:t>
            </a:r>
          </a:p>
          <a:p>
            <a:endParaRPr lang="nl-NL" sz="1800" b="0" i="0" u="none" strike="noStrike" baseline="0"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Financieel gecijferd: noodzakelijke kennis om financiële handelingen te plannen en uit te voeren, en het vermogen en het zelfvertrouwen om financiële beslissingen te nemen. Mensen die minder gecijferd zijn, zijn bijvoorbeeld kwetsbaar voor onduidelijke productaanbiedingen door commerciële aanbieders. Te denken valt aan aankopen op afbetaling of het afsluiten van een energiecontract dat op termijn meer kost.</a:t>
            </a:r>
          </a:p>
          <a:p>
            <a:endParaRPr lang="nl-NL" sz="1800" b="0" i="0" u="none" strike="noStrike" baseline="0"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Digitaal vaardig: Vanwege de digitalisering en technologisering neemt het gebruik van big data en algoritmen bij besluitvorming steeds meer toe. Deze ontwikkeling kan leiden tot discriminatie en ongelijkheid. Denk bijvoorbeeld aan het berekenen van de premie van een gezondheidsverzekering die gepersonaliseerd is en waarvan de berekening tot stand komt op basis van big data en kansberekeningen.</a:t>
            </a:r>
          </a:p>
          <a:p>
            <a:endParaRPr lang="en-GB" dirty="0"/>
          </a:p>
          <a:p>
            <a:r>
              <a:rPr lang="en-GB" dirty="0"/>
              <a:t>Tot </a:t>
            </a:r>
            <a:r>
              <a:rPr lang="en-GB" dirty="0" err="1"/>
              <a:t>hier</a:t>
            </a:r>
            <a:r>
              <a:rPr lang="en-GB" dirty="0"/>
              <a:t> </a:t>
            </a:r>
            <a:r>
              <a:rPr lang="en-GB" dirty="0" err="1"/>
              <a:t>mijn</a:t>
            </a:r>
            <a:r>
              <a:rPr lang="en-GB" dirty="0"/>
              <a:t> </a:t>
            </a:r>
            <a:r>
              <a:rPr lang="en-GB" dirty="0" err="1"/>
              <a:t>presentatie</a:t>
            </a:r>
            <a:r>
              <a:rPr lang="en-GB" dirty="0"/>
              <a:t>. Monica </a:t>
            </a:r>
            <a:r>
              <a:rPr lang="en-GB" dirty="0" err="1"/>
              <a:t>gaat</a:t>
            </a:r>
            <a:r>
              <a:rPr lang="en-GB" dirty="0"/>
              <a:t> met </a:t>
            </a:r>
            <a:r>
              <a:rPr lang="en-GB" dirty="0" err="1"/>
              <a:t>jullie</a:t>
            </a:r>
            <a:r>
              <a:rPr lang="en-GB" dirty="0"/>
              <a:t> </a:t>
            </a:r>
            <a:r>
              <a:rPr lang="en-GB" dirty="0" err="1"/>
              <a:t>verschillende</a:t>
            </a:r>
            <a:r>
              <a:rPr lang="en-GB" dirty="0"/>
              <a:t> </a:t>
            </a:r>
            <a:r>
              <a:rPr lang="en-GB" dirty="0" err="1"/>
              <a:t>situaties</a:t>
            </a:r>
            <a:r>
              <a:rPr lang="en-GB" dirty="0"/>
              <a:t> </a:t>
            </a:r>
            <a:r>
              <a:rPr lang="en-GB" dirty="0" err="1"/>
              <a:t>bespreken</a:t>
            </a:r>
            <a:r>
              <a:rPr lang="en-GB" dirty="0"/>
              <a:t>. </a:t>
            </a:r>
          </a:p>
        </p:txBody>
      </p:sp>
      <p:sp>
        <p:nvSpPr>
          <p:cNvPr id="4" name="Tijdelijke aanduiding voor koptekst 3"/>
          <p:cNvSpPr>
            <a:spLocks noGrp="1"/>
          </p:cNvSpPr>
          <p:nvPr>
            <p:ph type="hdr" sz="quarter"/>
          </p:nvPr>
        </p:nvSpPr>
        <p:spPr/>
        <p:txBody>
          <a:bodyPr/>
          <a:lstStyle/>
          <a:p>
            <a:pPr>
              <a:defRPr/>
            </a:pPr>
            <a:r>
              <a:rPr lang="en-US" altLang="nl-NL"/>
              <a:t>xxxxxxxxxxxxxxx</a:t>
            </a:r>
          </a:p>
        </p:txBody>
      </p:sp>
      <p:sp>
        <p:nvSpPr>
          <p:cNvPr id="5" name="Tijdelijke aanduiding voor datum 4"/>
          <p:cNvSpPr>
            <a:spLocks noGrp="1"/>
          </p:cNvSpPr>
          <p:nvPr>
            <p:ph type="dt" idx="1"/>
          </p:nvPr>
        </p:nvSpPr>
        <p:spPr/>
        <p:txBody>
          <a:bodyPr/>
          <a:lstStyle/>
          <a:p>
            <a:pPr>
              <a:defRPr/>
            </a:pPr>
            <a:fld id="{5DBB0D90-C90E-4FB4-8C6A-2AB84C554688}" type="datetime1">
              <a:rPr lang="en-US" altLang="nl-NL" smtClean="0"/>
              <a:pPr>
                <a:defRPr/>
              </a:pPr>
              <a:t>4/28/2023</a:t>
            </a:fld>
            <a:endParaRPr lang="en-US" altLang="nl-NL"/>
          </a:p>
        </p:txBody>
      </p:sp>
      <p:sp>
        <p:nvSpPr>
          <p:cNvPr id="6" name="Tijdelijke aanduiding voor voettekst 5"/>
          <p:cNvSpPr>
            <a:spLocks noGrp="1"/>
          </p:cNvSpPr>
          <p:nvPr>
            <p:ph type="ftr" sz="quarter" idx="4"/>
          </p:nvPr>
        </p:nvSpPr>
        <p:spPr/>
        <p:txBody>
          <a:bodyPr/>
          <a:lstStyle/>
          <a:p>
            <a:pPr>
              <a:defRPr/>
            </a:pPr>
            <a:r>
              <a:rPr lang="en-US" altLang="nl-NL"/>
              <a:t>xxxxxxxxxxxxx</a:t>
            </a:r>
          </a:p>
        </p:txBody>
      </p:sp>
      <p:sp>
        <p:nvSpPr>
          <p:cNvPr id="7" name="Tijdelijke aanduiding voor dianummer 6"/>
          <p:cNvSpPr>
            <a:spLocks noGrp="1"/>
          </p:cNvSpPr>
          <p:nvPr>
            <p:ph type="sldNum" sz="quarter" idx="5"/>
          </p:nvPr>
        </p:nvSpPr>
        <p:spPr/>
        <p:txBody>
          <a:bodyPr/>
          <a:lstStyle/>
          <a:p>
            <a:pPr>
              <a:defRPr/>
            </a:pPr>
            <a:fld id="{AD81E28B-F26D-412C-8E96-546C556E65CB}" type="slidenum">
              <a:rPr lang="en-US" altLang="nl-NL" smtClean="0"/>
              <a:pPr>
                <a:defRPr/>
              </a:pPr>
              <a:t>16</a:t>
            </a:fld>
            <a:endParaRPr lang="en-US" altLang="nl-NL"/>
          </a:p>
        </p:txBody>
      </p:sp>
    </p:spTree>
    <p:extLst>
      <p:ext uri="{BB962C8B-B14F-4D97-AF65-F5344CB8AC3E}">
        <p14:creationId xmlns:p14="http://schemas.microsoft.com/office/powerpoint/2010/main" val="123432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https://www.fisme.science.uu.nl/publicaties/literatuur/2022_ve_hedendaagse_informatiebronnen.pdf </a:t>
            </a:r>
          </a:p>
          <a:p>
            <a:endParaRPr lang="nl-NL"/>
          </a:p>
        </p:txBody>
      </p:sp>
      <p:sp>
        <p:nvSpPr>
          <p:cNvPr id="4" name="Tijdelijke aanduiding voor dianummer 3"/>
          <p:cNvSpPr>
            <a:spLocks noGrp="1"/>
          </p:cNvSpPr>
          <p:nvPr>
            <p:ph type="sldNum" sz="quarter" idx="5"/>
          </p:nvPr>
        </p:nvSpPr>
        <p:spPr/>
        <p:txBody>
          <a:bodyPr/>
          <a:lstStyle/>
          <a:p>
            <a:fld id="{73111F5C-62EB-2343-B784-1FF1FCFB67F0}" type="slidenum">
              <a:rPr lang="nl-NL"/>
              <a:t>20</a:t>
            </a:fld>
            <a:endParaRPr lang="nl-NL"/>
          </a:p>
        </p:txBody>
      </p:sp>
    </p:spTree>
    <p:extLst>
      <p:ext uri="{BB962C8B-B14F-4D97-AF65-F5344CB8AC3E}">
        <p14:creationId xmlns:p14="http://schemas.microsoft.com/office/powerpoint/2010/main" val="715863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latin typeface="Calibri"/>
                <a:cs typeface="Calibri"/>
              </a:rPr>
              <a:t>Kan </a:t>
            </a:r>
          </a:p>
        </p:txBody>
      </p:sp>
      <p:sp>
        <p:nvSpPr>
          <p:cNvPr id="4" name="Tijdelijke aanduiding voor koptekst 3"/>
          <p:cNvSpPr>
            <a:spLocks noGrp="1"/>
          </p:cNvSpPr>
          <p:nvPr>
            <p:ph type="hdr" sz="quarter"/>
          </p:nvPr>
        </p:nvSpPr>
        <p:spPr/>
        <p:txBody>
          <a:bodyPr/>
          <a:lstStyle/>
          <a:p>
            <a:pPr>
              <a:defRPr/>
            </a:pPr>
            <a:r>
              <a:rPr lang="en-US" altLang="nl-NL"/>
              <a:t>xxxxxxxxxxxxxxx</a:t>
            </a:r>
          </a:p>
        </p:txBody>
      </p:sp>
      <p:sp>
        <p:nvSpPr>
          <p:cNvPr id="5" name="Tijdelijke aanduiding voor datum 4"/>
          <p:cNvSpPr>
            <a:spLocks noGrp="1"/>
          </p:cNvSpPr>
          <p:nvPr>
            <p:ph type="dt" idx="1"/>
          </p:nvPr>
        </p:nvSpPr>
        <p:spPr/>
        <p:txBody>
          <a:bodyPr/>
          <a:lstStyle/>
          <a:p>
            <a:pPr>
              <a:defRPr/>
            </a:pPr>
            <a:fld id="{5DBB0D90-C90E-4FB4-8C6A-2AB84C554688}" type="datetime1">
              <a:rPr lang="en-US" altLang="nl-NL"/>
              <a:pPr>
                <a:defRPr/>
              </a:pPr>
              <a:t>4/28/2023</a:t>
            </a:fld>
            <a:endParaRPr lang="en-US" altLang="nl-NL"/>
          </a:p>
        </p:txBody>
      </p:sp>
      <p:sp>
        <p:nvSpPr>
          <p:cNvPr id="6" name="Tijdelijke aanduiding voor voettekst 5"/>
          <p:cNvSpPr>
            <a:spLocks noGrp="1"/>
          </p:cNvSpPr>
          <p:nvPr>
            <p:ph type="ftr" sz="quarter" idx="4"/>
          </p:nvPr>
        </p:nvSpPr>
        <p:spPr/>
        <p:txBody>
          <a:bodyPr/>
          <a:lstStyle/>
          <a:p>
            <a:pPr>
              <a:defRPr/>
            </a:pPr>
            <a:r>
              <a:rPr lang="en-US" altLang="nl-NL"/>
              <a:t>xxxxxxxxxxxxx</a:t>
            </a:r>
          </a:p>
        </p:txBody>
      </p:sp>
      <p:sp>
        <p:nvSpPr>
          <p:cNvPr id="7" name="Tijdelijke aanduiding voor dianummer 6"/>
          <p:cNvSpPr>
            <a:spLocks noGrp="1"/>
          </p:cNvSpPr>
          <p:nvPr>
            <p:ph type="sldNum" sz="quarter" idx="5"/>
          </p:nvPr>
        </p:nvSpPr>
        <p:spPr/>
        <p:txBody>
          <a:bodyPr/>
          <a:lstStyle/>
          <a:p>
            <a:pPr>
              <a:defRPr/>
            </a:pPr>
            <a:fld id="{AD81E28B-F26D-412C-8E96-546C556E65CB}" type="slidenum">
              <a:rPr lang="en-US" altLang="nl-NL"/>
              <a:pPr>
                <a:defRPr/>
              </a:pPr>
              <a:t>21</a:t>
            </a:fld>
            <a:endParaRPr lang="en-US" altLang="nl-NL"/>
          </a:p>
        </p:txBody>
      </p:sp>
    </p:spTree>
    <p:extLst>
      <p:ext uri="{BB962C8B-B14F-4D97-AF65-F5344CB8AC3E}">
        <p14:creationId xmlns:p14="http://schemas.microsoft.com/office/powerpoint/2010/main" val="2720413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Denk aan: </a:t>
            </a:r>
          </a:p>
          <a:p>
            <a:pPr marL="171450" indent="-171450">
              <a:buFontTx/>
              <a:buChar char="-"/>
            </a:pPr>
            <a:r>
              <a:rPr lang="nl-NL" dirty="0"/>
              <a:t>Keuze: hoe kies je het thema? Wie kiest het thema?</a:t>
            </a:r>
          </a:p>
          <a:p>
            <a:pPr marL="171450" indent="-171450">
              <a:buFontTx/>
              <a:buChar char="-"/>
            </a:pPr>
            <a:r>
              <a:rPr lang="nl-NL" dirty="0"/>
              <a:t>Doel: Wat is het doel van het gesprek?</a:t>
            </a:r>
          </a:p>
          <a:p>
            <a:pPr marL="171450" indent="-171450">
              <a:buFontTx/>
              <a:buChar char="-"/>
            </a:pPr>
            <a:r>
              <a:rPr lang="nl-NL" dirty="0"/>
              <a:t>Vragen: hoe start je? Wat zijn vervolgvragen? </a:t>
            </a:r>
          </a:p>
          <a:p>
            <a:pPr marL="171450" indent="-171450">
              <a:buFontTx/>
              <a:buChar char="-"/>
            </a:pPr>
            <a:r>
              <a:rPr lang="nl-NL" dirty="0"/>
              <a:t>Valkuilen: Welke problemen kun je voorzien? Welke oplossingen</a:t>
            </a:r>
          </a:p>
          <a:p>
            <a:pPr marL="171450" indent="-171450">
              <a:buFontTx/>
              <a:buChar char="-"/>
            </a:pPr>
            <a:r>
              <a:rPr lang="nl-NL" dirty="0"/>
              <a:t>Integratie: taal/rekenen/digitale </a:t>
            </a:r>
            <a:r>
              <a:rPr lang="nl-NL" dirty="0" err="1"/>
              <a:t>vaatdigheden</a:t>
            </a:r>
            <a:endParaRPr lang="nl-NL" dirty="0"/>
          </a:p>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F7233B8F-43CF-2846-8240-92D5629EA8A8}" type="slidenum">
              <a:rPr lang="nl-NL" smtClean="0"/>
              <a:t>23</a:t>
            </a:fld>
            <a:endParaRPr lang="nl-NL"/>
          </a:p>
        </p:txBody>
      </p:sp>
    </p:spTree>
    <p:extLst>
      <p:ext uri="{BB962C8B-B14F-4D97-AF65-F5344CB8AC3E}">
        <p14:creationId xmlns:p14="http://schemas.microsoft.com/office/powerpoint/2010/main" val="1763489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a:p>
        </p:txBody>
      </p:sp>
      <p:sp>
        <p:nvSpPr>
          <p:cNvPr id="4" name="Tijdelijke aanduiding voor dianummer 3"/>
          <p:cNvSpPr>
            <a:spLocks noGrp="1"/>
          </p:cNvSpPr>
          <p:nvPr>
            <p:ph type="sldNum" sz="quarter" idx="5"/>
          </p:nvPr>
        </p:nvSpPr>
        <p:spPr/>
        <p:txBody>
          <a:bodyPr/>
          <a:lstStyle/>
          <a:p>
            <a:fld id="{F7233B8F-43CF-2846-8240-92D5629EA8A8}" type="slidenum">
              <a:rPr lang="nl-NL" smtClean="0"/>
              <a:t>26</a:t>
            </a:fld>
            <a:endParaRPr lang="nl-NL"/>
          </a:p>
        </p:txBody>
      </p:sp>
    </p:spTree>
    <p:extLst>
      <p:ext uri="{BB962C8B-B14F-4D97-AF65-F5344CB8AC3E}">
        <p14:creationId xmlns:p14="http://schemas.microsoft.com/office/powerpoint/2010/main" val="1963443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0" i="1" u="none" strike="noStrike" baseline="0" dirty="0">
                <a:solidFill>
                  <a:srgbClr val="000000"/>
                </a:solidFill>
                <a:latin typeface="Verdana" panose="020B0604030504040204" pitchFamily="34" charset="0"/>
              </a:rPr>
              <a:t>Een voorbeeld van een context waarbij </a:t>
            </a:r>
            <a:r>
              <a:rPr lang="nl-NL" sz="1800" b="0" i="1" u="none" strike="noStrike" baseline="0" dirty="0" err="1">
                <a:solidFill>
                  <a:srgbClr val="000000"/>
                </a:solidFill>
                <a:latin typeface="Verdana" panose="020B0604030504040204" pitchFamily="34" charset="0"/>
              </a:rPr>
              <a:t>gecijferdheid</a:t>
            </a:r>
            <a:r>
              <a:rPr lang="nl-NL" sz="1800" b="0" i="1" u="none" strike="noStrike" baseline="0" dirty="0">
                <a:solidFill>
                  <a:srgbClr val="000000"/>
                </a:solidFill>
                <a:latin typeface="Verdana" panose="020B0604030504040204" pitchFamily="34" charset="0"/>
              </a:rPr>
              <a:t> nodig is, is het reizen met het openbaar vervoer. Stel dat je trein een kwartier vertraging heeft, haal je je overstap naar de bus dan nog? Als je de app van de Nederlandse Spoorwegen niet kent of gebruikt, moet je eerst weten hoe laat je aankomt op het station. Vervolgens moet je beredeneren wat het nieuwe tijdstip is waarop je aankomt op het station. Om vervolgens te begrijpen wat dit voor jou betekent: je gaat je overstap naar de geplande bus net niet halen. Vervolgens moet je een beroep doen op je probleemoplossend vermogen: welke alternatieven zijn er om toch op tijd te komen? En in de tussentijd is je houding (niet in paniek raken, vertrouwen dat je het goed aanpakt) bepalend voor de uitkomst. </a:t>
            </a:r>
          </a:p>
          <a:p>
            <a:endParaRPr lang="nl-NL" sz="1800" b="0" i="1" u="none" strike="noStrike" baseline="0"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Hierin herken je weer de vier elementen uit </a:t>
            </a:r>
            <a:r>
              <a:rPr lang="nl-NL" sz="1800" b="0" i="0" u="none" strike="noStrike" baseline="0" dirty="0" err="1">
                <a:solidFill>
                  <a:srgbClr val="000000"/>
                </a:solidFill>
                <a:latin typeface="Verdana" panose="020B0604030504040204" pitchFamily="34" charset="0"/>
              </a:rPr>
              <a:t>Cockcroft</a:t>
            </a:r>
            <a:r>
              <a:rPr lang="nl-NL" sz="1800" b="0" i="0" u="none" strike="noStrike" baseline="0" dirty="0">
                <a:solidFill>
                  <a:srgbClr val="000000"/>
                </a:solidFill>
                <a:latin typeface="Verdana" panose="020B0604030504040204" pitchFamily="34" charset="0"/>
              </a:rPr>
              <a:t> (1982). Elk van die elementen is verder uitgewerkt in </a:t>
            </a:r>
            <a:r>
              <a:rPr lang="nl-NL" sz="1800" b="0" i="0" u="none" strike="noStrike" baseline="0" dirty="0" err="1">
                <a:solidFill>
                  <a:srgbClr val="000000"/>
                </a:solidFill>
                <a:latin typeface="Verdana" panose="020B0604030504040204" pitchFamily="34" charset="0"/>
              </a:rPr>
              <a:t>subelementen</a:t>
            </a:r>
            <a:r>
              <a:rPr lang="nl-NL" sz="1800" b="0" i="0" u="none" strike="noStrike" baseline="0" dirty="0">
                <a:solidFill>
                  <a:srgbClr val="000000"/>
                </a:solidFill>
                <a:latin typeface="Verdana" panose="020B0604030504040204" pitchFamily="34" charset="0"/>
              </a:rPr>
              <a:t>, om handen en voeten te geven aan de definitie. Zo kan de context bestaan uit zaken uit het dagelijks leven zoals boodschappen doen, maar ook uit gecijferd gedrag op de werkvloer, of nog breder in de rol van burger in de maatschappij. ‘Content’, oftewel kennis en vaardigheden bevat de klassieke aspecten van rekenen, met daarnaast de knowhow vereisten van de 21e eeuw over spreadsheets en digitale skills. Hogere orde vaardigheden gaan over hoe de kennis en vaardigheden worden toegepast en verbeterd. Het houdingsaspect, als laatste, wordt gevormd door de interactie tussen aan de ene kant vaardigheden, waarden, en emoties ten opzichte van </a:t>
            </a:r>
            <a:r>
              <a:rPr lang="nl-NL" sz="1800" b="0" i="0" u="none" strike="noStrike" baseline="0" dirty="0" err="1">
                <a:solidFill>
                  <a:srgbClr val="000000"/>
                </a:solidFill>
                <a:latin typeface="Verdana" panose="020B0604030504040204" pitchFamily="34" charset="0"/>
              </a:rPr>
              <a:t>gecijferdheid</a:t>
            </a:r>
            <a:r>
              <a:rPr lang="nl-NL" sz="1800" b="0" i="0" u="none" strike="noStrike" baseline="0" dirty="0">
                <a:solidFill>
                  <a:srgbClr val="000000"/>
                </a:solidFill>
                <a:latin typeface="Verdana" panose="020B0604030504040204" pitchFamily="34" charset="0"/>
              </a:rPr>
              <a:t> en aan de andere kant de verschillende positieve en negatieve rekenervaringen die individuen in hun leven hebben meegemaakt. Er is hier vaak sprake van een virtuoze </a:t>
            </a:r>
            <a:r>
              <a:rPr lang="nl-NL" sz="1800" b="0" i="0" u="none" strike="noStrike" baseline="0" dirty="0" err="1">
                <a:solidFill>
                  <a:srgbClr val="000000"/>
                </a:solidFill>
                <a:latin typeface="Verdana" panose="020B0604030504040204" pitchFamily="34" charset="0"/>
              </a:rPr>
              <a:t>danwel</a:t>
            </a:r>
            <a:r>
              <a:rPr lang="nl-NL" sz="1800" b="0" i="0" u="none" strike="noStrike" baseline="0" dirty="0">
                <a:solidFill>
                  <a:srgbClr val="000000"/>
                </a:solidFill>
                <a:latin typeface="Verdana" panose="020B0604030504040204" pitchFamily="34" charset="0"/>
              </a:rPr>
              <a:t> vicieuze cyclus, waarbij positieve </a:t>
            </a:r>
            <a:r>
              <a:rPr lang="nl-NL" sz="1800" b="0" i="0" u="none" strike="noStrike" baseline="0" dirty="0" err="1">
                <a:solidFill>
                  <a:srgbClr val="000000"/>
                </a:solidFill>
                <a:latin typeface="Verdana" panose="020B0604030504040204" pitchFamily="34" charset="0"/>
              </a:rPr>
              <a:t>gecijferdheidsinteracties</a:t>
            </a:r>
            <a:r>
              <a:rPr lang="nl-NL" sz="1800" b="0" i="0" u="none" strike="noStrike" baseline="0" dirty="0">
                <a:solidFill>
                  <a:srgbClr val="000000"/>
                </a:solidFill>
                <a:latin typeface="Verdana" panose="020B0604030504040204" pitchFamily="34" charset="0"/>
              </a:rPr>
              <a:t> leiden tot een positievere houding die weer leidt tot meer positieve interacties, of andersom. Met name de schoolervaring is hier vaak leidend in (</a:t>
            </a:r>
            <a:r>
              <a:rPr lang="nl-NL" sz="1800" b="0" i="0" u="none" strike="noStrike" baseline="0" dirty="0" err="1">
                <a:solidFill>
                  <a:srgbClr val="000000"/>
                </a:solidFill>
                <a:latin typeface="Verdana" panose="020B0604030504040204" pitchFamily="34" charset="0"/>
              </a:rPr>
              <a:t>Dowker</a:t>
            </a:r>
            <a:r>
              <a:rPr lang="nl-NL" sz="1800" b="0" i="0" u="none" strike="noStrike" baseline="0" dirty="0">
                <a:solidFill>
                  <a:srgbClr val="000000"/>
                </a:solidFill>
                <a:latin typeface="Verdana" panose="020B0604030504040204" pitchFamily="34" charset="0"/>
              </a:rPr>
              <a:t> e.a., 2016; Evans, 2000; Peters e.a., 2017). </a:t>
            </a:r>
            <a:endParaRPr lang="nl-NL" sz="1800" b="0" i="1" u="none" strike="noStrike" baseline="0" dirty="0">
              <a:solidFill>
                <a:srgbClr val="000000"/>
              </a:solidFill>
              <a:latin typeface="Verdana" panose="020B0604030504040204" pitchFamily="34" charset="0"/>
            </a:endParaRPr>
          </a:p>
          <a:p>
            <a:endParaRPr lang="nl-NL" sz="1800" b="0" i="1" u="none" strike="noStrike" baseline="0"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Het oplossen van een getalsmatig vraagstuk vereist altijd een combinatie van vaardigheden: bijvoorbeeld lezen, interpreteren, durven aanpakken, oplossen, doorzetten en communiceren op een wiskundige manier (Gal e.a., 2020). Bovendien dienen getalsmatige vraagstukken zich vanwege de technologisering vaak in digitale vorm aan. Dus vaak moet je een app kunnen gebruiken. </a:t>
            </a:r>
          </a:p>
        </p:txBody>
      </p:sp>
      <p:sp>
        <p:nvSpPr>
          <p:cNvPr id="4" name="Tijdelijke aanduiding voor koptekst 3"/>
          <p:cNvSpPr>
            <a:spLocks noGrp="1"/>
          </p:cNvSpPr>
          <p:nvPr>
            <p:ph type="hdr" sz="quarter"/>
          </p:nvPr>
        </p:nvSpPr>
        <p:spPr/>
        <p:txBody>
          <a:bodyPr/>
          <a:lstStyle/>
          <a:p>
            <a:pPr>
              <a:defRPr/>
            </a:pPr>
            <a:r>
              <a:rPr lang="en-US" altLang="nl-NL"/>
              <a:t>xxxxxxxxxxxxxxx</a:t>
            </a:r>
          </a:p>
        </p:txBody>
      </p:sp>
      <p:sp>
        <p:nvSpPr>
          <p:cNvPr id="5" name="Tijdelijke aanduiding voor datum 4"/>
          <p:cNvSpPr>
            <a:spLocks noGrp="1"/>
          </p:cNvSpPr>
          <p:nvPr>
            <p:ph type="dt" idx="1"/>
          </p:nvPr>
        </p:nvSpPr>
        <p:spPr/>
        <p:txBody>
          <a:bodyPr/>
          <a:lstStyle/>
          <a:p>
            <a:pPr>
              <a:defRPr/>
            </a:pPr>
            <a:fld id="{5DBB0D90-C90E-4FB4-8C6A-2AB84C554688}" type="datetime1">
              <a:rPr lang="en-US" altLang="nl-NL" smtClean="0"/>
              <a:pPr>
                <a:defRPr/>
              </a:pPr>
              <a:t>4/28/2023</a:t>
            </a:fld>
            <a:endParaRPr lang="en-US" altLang="nl-NL"/>
          </a:p>
        </p:txBody>
      </p:sp>
      <p:sp>
        <p:nvSpPr>
          <p:cNvPr id="6" name="Tijdelijke aanduiding voor voettekst 5"/>
          <p:cNvSpPr>
            <a:spLocks noGrp="1"/>
          </p:cNvSpPr>
          <p:nvPr>
            <p:ph type="ftr" sz="quarter" idx="4"/>
          </p:nvPr>
        </p:nvSpPr>
        <p:spPr/>
        <p:txBody>
          <a:bodyPr/>
          <a:lstStyle/>
          <a:p>
            <a:pPr>
              <a:defRPr/>
            </a:pPr>
            <a:r>
              <a:rPr lang="en-US" altLang="nl-NL"/>
              <a:t>xxxxxxxxxxxxx</a:t>
            </a:r>
          </a:p>
        </p:txBody>
      </p:sp>
      <p:sp>
        <p:nvSpPr>
          <p:cNvPr id="7" name="Tijdelijke aanduiding voor dianummer 6"/>
          <p:cNvSpPr>
            <a:spLocks noGrp="1"/>
          </p:cNvSpPr>
          <p:nvPr>
            <p:ph type="sldNum" sz="quarter" idx="5"/>
          </p:nvPr>
        </p:nvSpPr>
        <p:spPr/>
        <p:txBody>
          <a:bodyPr/>
          <a:lstStyle/>
          <a:p>
            <a:pPr>
              <a:defRPr/>
            </a:pPr>
            <a:fld id="{AD81E28B-F26D-412C-8E96-546C556E65CB}" type="slidenum">
              <a:rPr lang="en-US" altLang="nl-NL" smtClean="0"/>
              <a:pPr>
                <a:defRPr/>
              </a:pPr>
              <a:t>29</a:t>
            </a:fld>
            <a:endParaRPr lang="en-US" altLang="nl-NL"/>
          </a:p>
        </p:txBody>
      </p:sp>
    </p:spTree>
    <p:extLst>
      <p:ext uri="{BB962C8B-B14F-4D97-AF65-F5344CB8AC3E}">
        <p14:creationId xmlns:p14="http://schemas.microsoft.com/office/powerpoint/2010/main" val="207500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Geletterdheid en </a:t>
            </a:r>
            <a:r>
              <a:rPr lang="nl-NL" dirty="0" err="1"/>
              <a:t>gecijferdheid</a:t>
            </a:r>
            <a:r>
              <a:rPr lang="nl-NL" dirty="0"/>
              <a:t>, wat bedoelen we daarmee? 6 2. </a:t>
            </a:r>
            <a:r>
              <a:rPr lang="nl-NL" dirty="0" err="1"/>
              <a:t>Gecijferdheid</a:t>
            </a:r>
            <a:r>
              <a:rPr lang="nl-NL" dirty="0"/>
              <a:t> in het dagelijks leven 8 3. Hoe herken je problemen met </a:t>
            </a:r>
            <a:r>
              <a:rPr lang="nl-NL" dirty="0" err="1"/>
              <a:t>gecijferdheid</a:t>
            </a:r>
            <a:r>
              <a:rPr lang="nl-NL" dirty="0"/>
              <a:t>? 10 4. Waar lopen mensen tegenaan? 12 5. Sociale problemen door problemen met </a:t>
            </a:r>
            <a:r>
              <a:rPr lang="nl-NL" dirty="0" err="1"/>
              <a:t>gecijferdheid</a:t>
            </a:r>
            <a:r>
              <a:rPr lang="nl-NL" dirty="0"/>
              <a:t> 14 6. Maatschappelijke problemen door problemen met </a:t>
            </a:r>
            <a:r>
              <a:rPr lang="nl-NL" dirty="0" err="1"/>
              <a:t>gecijferdheid</a:t>
            </a:r>
            <a:r>
              <a:rPr lang="nl-NL" dirty="0"/>
              <a:t> 16 7. Taal en rekenen in de volwasseneneducatie 18 8. Geletterd, gecijferd en digitaal vaardig 20 9. Onderwijsaanbod om </a:t>
            </a:r>
            <a:r>
              <a:rPr lang="nl-NL" dirty="0" err="1"/>
              <a:t>gecijferdheid</a:t>
            </a:r>
            <a:r>
              <a:rPr lang="nl-NL" dirty="0"/>
              <a:t> te verhogen. 22 Wat is daarbij van belang? 22 10. Denkprocessen bij functioneel rekenen 24 11. Hoe leer je functioneel rekenen? 26 12. Handig rekenen</a:t>
            </a:r>
          </a:p>
        </p:txBody>
      </p:sp>
      <p:sp>
        <p:nvSpPr>
          <p:cNvPr id="4" name="Tijdelijke aanduiding voor koptekst 3"/>
          <p:cNvSpPr>
            <a:spLocks noGrp="1"/>
          </p:cNvSpPr>
          <p:nvPr>
            <p:ph type="hdr" sz="quarter"/>
          </p:nvPr>
        </p:nvSpPr>
        <p:spPr/>
        <p:txBody>
          <a:bodyPr/>
          <a:lstStyle/>
          <a:p>
            <a:pPr>
              <a:defRPr/>
            </a:pPr>
            <a:r>
              <a:rPr lang="en-US" altLang="nl-NL"/>
              <a:t>xxxxxxxxxxxxxxx</a:t>
            </a:r>
          </a:p>
        </p:txBody>
      </p:sp>
      <p:sp>
        <p:nvSpPr>
          <p:cNvPr id="5" name="Tijdelijke aanduiding voor datum 4"/>
          <p:cNvSpPr>
            <a:spLocks noGrp="1"/>
          </p:cNvSpPr>
          <p:nvPr>
            <p:ph type="dt" idx="1"/>
          </p:nvPr>
        </p:nvSpPr>
        <p:spPr/>
        <p:txBody>
          <a:bodyPr/>
          <a:lstStyle/>
          <a:p>
            <a:pPr>
              <a:defRPr/>
            </a:pPr>
            <a:fld id="{5DBB0D90-C90E-4FB4-8C6A-2AB84C554688}" type="datetime1">
              <a:rPr lang="en-US" altLang="nl-NL" smtClean="0"/>
              <a:pPr>
                <a:defRPr/>
              </a:pPr>
              <a:t>4/28/2023</a:t>
            </a:fld>
            <a:endParaRPr lang="en-US" altLang="nl-NL"/>
          </a:p>
        </p:txBody>
      </p:sp>
      <p:sp>
        <p:nvSpPr>
          <p:cNvPr id="6" name="Tijdelijke aanduiding voor voettekst 5"/>
          <p:cNvSpPr>
            <a:spLocks noGrp="1"/>
          </p:cNvSpPr>
          <p:nvPr>
            <p:ph type="ftr" sz="quarter" idx="4"/>
          </p:nvPr>
        </p:nvSpPr>
        <p:spPr/>
        <p:txBody>
          <a:bodyPr/>
          <a:lstStyle/>
          <a:p>
            <a:pPr>
              <a:defRPr/>
            </a:pPr>
            <a:r>
              <a:rPr lang="en-US" altLang="nl-NL"/>
              <a:t>xxxxxxxxxxxxx</a:t>
            </a:r>
          </a:p>
        </p:txBody>
      </p:sp>
      <p:sp>
        <p:nvSpPr>
          <p:cNvPr id="7" name="Tijdelijke aanduiding voor dianummer 6"/>
          <p:cNvSpPr>
            <a:spLocks noGrp="1"/>
          </p:cNvSpPr>
          <p:nvPr>
            <p:ph type="sldNum" sz="quarter" idx="5"/>
          </p:nvPr>
        </p:nvSpPr>
        <p:spPr/>
        <p:txBody>
          <a:bodyPr/>
          <a:lstStyle/>
          <a:p>
            <a:pPr>
              <a:defRPr/>
            </a:pPr>
            <a:fld id="{AD81E28B-F26D-412C-8E96-546C556E65CB}" type="slidenum">
              <a:rPr lang="en-US" altLang="nl-NL" smtClean="0"/>
              <a:pPr>
                <a:defRPr/>
              </a:pPr>
              <a:t>30</a:t>
            </a:fld>
            <a:endParaRPr lang="en-US" altLang="nl-NL"/>
          </a:p>
        </p:txBody>
      </p:sp>
    </p:spTree>
    <p:extLst>
      <p:ext uri="{BB962C8B-B14F-4D97-AF65-F5344CB8AC3E}">
        <p14:creationId xmlns:p14="http://schemas.microsoft.com/office/powerpoint/2010/main" val="2571436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spcAft>
                <a:spcPts val="0"/>
              </a:spcAft>
              <a:buFont typeface="Arial" panose="020B0604020202020204" pitchFamily="34" charset="0"/>
              <a:buChar char="•"/>
            </a:pPr>
            <a:r>
              <a:rPr lang="nl-NL" sz="1800" b="0" i="0" u="none" strike="noStrike" dirty="0">
                <a:solidFill>
                  <a:srgbClr val="1F497D"/>
                </a:solidFill>
                <a:effectLst/>
                <a:latin typeface="Calibri" panose="020F0502020204030204" pitchFamily="34" charset="0"/>
              </a:rPr>
              <a:t>Welke (les)materialen zijn er tot op heden beschikbaar betreft </a:t>
            </a:r>
            <a:r>
              <a:rPr lang="nl-NL" sz="1800" b="0" i="0" u="none" strike="noStrike" dirty="0" err="1">
                <a:solidFill>
                  <a:srgbClr val="1F497D"/>
                </a:solidFill>
                <a:effectLst/>
                <a:latin typeface="Calibri" panose="020F0502020204030204" pitchFamily="34" charset="0"/>
              </a:rPr>
              <a:t>gecijferdheid</a:t>
            </a:r>
            <a:r>
              <a:rPr lang="nl-NL" sz="1800" b="0" i="0" u="none" strike="noStrike" dirty="0">
                <a:solidFill>
                  <a:srgbClr val="1F497D"/>
                </a:solidFill>
                <a:effectLst/>
                <a:latin typeface="Calibri" panose="020F0502020204030204" pitchFamily="34" charset="0"/>
              </a:rPr>
              <a:t> in de volwasseneducatie?</a:t>
            </a:r>
            <a:endParaRPr lang="nl-NL" sz="1800" b="0" i="0" u="none" strike="noStrike" dirty="0">
              <a:solidFill>
                <a:srgbClr val="1F497D"/>
              </a:solidFill>
              <a:effectLst/>
              <a:latin typeface="Times New Roman" panose="02020603050405020304" pitchFamily="18" charset="0"/>
            </a:endParaRPr>
          </a:p>
          <a:p>
            <a:pPr algn="l">
              <a:spcAft>
                <a:spcPts val="0"/>
              </a:spcAft>
              <a:buFont typeface="Arial" panose="020B0604020202020204" pitchFamily="34" charset="0"/>
              <a:buChar char="•"/>
            </a:pPr>
            <a:r>
              <a:rPr lang="nl-NL" sz="1800" b="0" i="0" u="none" strike="noStrike" dirty="0">
                <a:solidFill>
                  <a:srgbClr val="1F497D"/>
                </a:solidFill>
                <a:effectLst/>
                <a:latin typeface="Calibri" panose="020F0502020204030204" pitchFamily="34" charset="0"/>
              </a:rPr>
              <a:t>Hoe kun je </a:t>
            </a:r>
            <a:r>
              <a:rPr lang="nl-NL" sz="1800" b="0" i="0" u="none" strike="noStrike" dirty="0" err="1">
                <a:solidFill>
                  <a:srgbClr val="1F497D"/>
                </a:solidFill>
                <a:effectLst/>
                <a:latin typeface="Calibri" panose="020F0502020204030204" pitchFamily="34" charset="0"/>
              </a:rPr>
              <a:t>laaggecijferdheid</a:t>
            </a:r>
            <a:r>
              <a:rPr lang="nl-NL" sz="1800" b="0" i="0" u="none" strike="noStrike" dirty="0">
                <a:solidFill>
                  <a:srgbClr val="1F497D"/>
                </a:solidFill>
                <a:effectLst/>
                <a:latin typeface="Calibri" panose="020F0502020204030204" pitchFamily="34" charset="0"/>
              </a:rPr>
              <a:t> het beste herkennen in een camouflage cursus of en digitale cursus zoals Klik &amp; Tik?</a:t>
            </a:r>
            <a:endParaRPr lang="nl-NL" sz="1800" b="0" i="0" u="none" strike="noStrike" dirty="0">
              <a:solidFill>
                <a:srgbClr val="1F497D"/>
              </a:solidFill>
              <a:effectLst/>
              <a:latin typeface="Times New Roman" panose="02020603050405020304" pitchFamily="18" charset="0"/>
            </a:endParaRPr>
          </a:p>
          <a:p>
            <a:pPr algn="l">
              <a:spcAft>
                <a:spcPts val="0"/>
              </a:spcAft>
              <a:buFont typeface="Arial" panose="020B0604020202020204" pitchFamily="34" charset="0"/>
              <a:buChar char="•"/>
            </a:pPr>
            <a:r>
              <a:rPr lang="nl-NL" sz="1800" b="0" i="0" u="none" strike="noStrike" dirty="0">
                <a:solidFill>
                  <a:srgbClr val="1F497D"/>
                </a:solidFill>
                <a:effectLst/>
                <a:latin typeface="Calibri" panose="020F0502020204030204" pitchFamily="34" charset="0"/>
              </a:rPr>
              <a:t>Hoe kun je </a:t>
            </a:r>
            <a:r>
              <a:rPr lang="nl-NL" sz="1800" b="0" i="0" u="none" strike="noStrike" dirty="0" err="1">
                <a:solidFill>
                  <a:srgbClr val="1F497D"/>
                </a:solidFill>
                <a:effectLst/>
                <a:latin typeface="Calibri" panose="020F0502020204030204" pitchFamily="34" charset="0"/>
              </a:rPr>
              <a:t>gecijferdheid</a:t>
            </a:r>
            <a:r>
              <a:rPr lang="nl-NL" sz="1800" b="0" i="0" u="none" strike="noStrike" dirty="0">
                <a:solidFill>
                  <a:srgbClr val="1F497D"/>
                </a:solidFill>
                <a:effectLst/>
                <a:latin typeface="Calibri" panose="020F0502020204030204" pitchFamily="34" charset="0"/>
              </a:rPr>
              <a:t> het beste inbedden in een camouflage cursus of een digitale cursus, zonder dat hier de nadruk op ligt?</a:t>
            </a:r>
            <a:endParaRPr lang="nl-NL" sz="1800" b="0" i="0" u="none" strike="noStrike" dirty="0">
              <a:solidFill>
                <a:srgbClr val="1F497D"/>
              </a:solidFill>
              <a:effectLst/>
              <a:latin typeface="Times New Roman" panose="02020603050405020304" pitchFamily="18" charset="0"/>
            </a:endParaRPr>
          </a:p>
          <a:p>
            <a:endParaRPr lang="nl-NL" dirty="0"/>
          </a:p>
        </p:txBody>
      </p:sp>
      <p:sp>
        <p:nvSpPr>
          <p:cNvPr id="4" name="Tijdelijke aanduiding voor koptekst 3"/>
          <p:cNvSpPr>
            <a:spLocks noGrp="1"/>
          </p:cNvSpPr>
          <p:nvPr>
            <p:ph type="hdr" sz="quarter"/>
          </p:nvPr>
        </p:nvSpPr>
        <p:spPr/>
        <p:txBody>
          <a:bodyPr/>
          <a:lstStyle/>
          <a:p>
            <a:pPr>
              <a:defRPr/>
            </a:pPr>
            <a:r>
              <a:rPr lang="en-US" altLang="nl-NL"/>
              <a:t>xxxxxxxxxxxxxxx</a:t>
            </a:r>
          </a:p>
        </p:txBody>
      </p:sp>
      <p:sp>
        <p:nvSpPr>
          <p:cNvPr id="5" name="Tijdelijke aanduiding voor datum 4"/>
          <p:cNvSpPr>
            <a:spLocks noGrp="1"/>
          </p:cNvSpPr>
          <p:nvPr>
            <p:ph type="dt" idx="1"/>
          </p:nvPr>
        </p:nvSpPr>
        <p:spPr/>
        <p:txBody>
          <a:bodyPr/>
          <a:lstStyle/>
          <a:p>
            <a:pPr>
              <a:defRPr/>
            </a:pPr>
            <a:fld id="{5DBB0D90-C90E-4FB4-8C6A-2AB84C554688}" type="datetime1">
              <a:rPr lang="en-US" altLang="nl-NL" smtClean="0"/>
              <a:pPr>
                <a:defRPr/>
              </a:pPr>
              <a:t>4/28/2023</a:t>
            </a:fld>
            <a:endParaRPr lang="en-US" altLang="nl-NL"/>
          </a:p>
        </p:txBody>
      </p:sp>
      <p:sp>
        <p:nvSpPr>
          <p:cNvPr id="6" name="Tijdelijke aanduiding voor voettekst 5"/>
          <p:cNvSpPr>
            <a:spLocks noGrp="1"/>
          </p:cNvSpPr>
          <p:nvPr>
            <p:ph type="ftr" sz="quarter" idx="4"/>
          </p:nvPr>
        </p:nvSpPr>
        <p:spPr/>
        <p:txBody>
          <a:bodyPr/>
          <a:lstStyle/>
          <a:p>
            <a:pPr>
              <a:defRPr/>
            </a:pPr>
            <a:r>
              <a:rPr lang="en-US" altLang="nl-NL"/>
              <a:t>xxxxxxxxxxxxx</a:t>
            </a:r>
          </a:p>
        </p:txBody>
      </p:sp>
      <p:sp>
        <p:nvSpPr>
          <p:cNvPr id="7" name="Tijdelijke aanduiding voor dianummer 6"/>
          <p:cNvSpPr>
            <a:spLocks noGrp="1"/>
          </p:cNvSpPr>
          <p:nvPr>
            <p:ph type="sldNum" sz="quarter" idx="5"/>
          </p:nvPr>
        </p:nvSpPr>
        <p:spPr/>
        <p:txBody>
          <a:bodyPr/>
          <a:lstStyle/>
          <a:p>
            <a:pPr>
              <a:defRPr/>
            </a:pPr>
            <a:fld id="{AD81E28B-F26D-412C-8E96-546C556E65CB}" type="slidenum">
              <a:rPr lang="en-US" altLang="nl-NL" smtClean="0"/>
              <a:pPr>
                <a:defRPr/>
              </a:pPr>
              <a:t>31</a:t>
            </a:fld>
            <a:endParaRPr lang="en-US" altLang="nl-NL"/>
          </a:p>
        </p:txBody>
      </p:sp>
    </p:spTree>
    <p:extLst>
      <p:ext uri="{BB962C8B-B14F-4D97-AF65-F5344CB8AC3E}">
        <p14:creationId xmlns:p14="http://schemas.microsoft.com/office/powerpoint/2010/main" val="1466359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koptekst 3"/>
          <p:cNvSpPr>
            <a:spLocks noGrp="1"/>
          </p:cNvSpPr>
          <p:nvPr>
            <p:ph type="hdr" sz="quarter"/>
          </p:nvPr>
        </p:nvSpPr>
        <p:spPr/>
        <p:txBody>
          <a:bodyPr/>
          <a:lstStyle/>
          <a:p>
            <a:pPr>
              <a:defRPr/>
            </a:pPr>
            <a:r>
              <a:rPr lang="en-US" altLang="nl-NL"/>
              <a:t>xxxxxxxxxxxxxxx</a:t>
            </a:r>
          </a:p>
        </p:txBody>
      </p:sp>
      <p:sp>
        <p:nvSpPr>
          <p:cNvPr id="5" name="Tijdelijke aanduiding voor datum 4"/>
          <p:cNvSpPr>
            <a:spLocks noGrp="1"/>
          </p:cNvSpPr>
          <p:nvPr>
            <p:ph type="dt" idx="1"/>
          </p:nvPr>
        </p:nvSpPr>
        <p:spPr/>
        <p:txBody>
          <a:bodyPr/>
          <a:lstStyle/>
          <a:p>
            <a:pPr>
              <a:defRPr/>
            </a:pPr>
            <a:fld id="{5DBB0D90-C90E-4FB4-8C6A-2AB84C554688}" type="datetime1">
              <a:rPr lang="en-US" altLang="nl-NL" smtClean="0"/>
              <a:pPr>
                <a:defRPr/>
              </a:pPr>
              <a:t>4/28/2023</a:t>
            </a:fld>
            <a:endParaRPr lang="en-US" altLang="nl-NL"/>
          </a:p>
        </p:txBody>
      </p:sp>
      <p:sp>
        <p:nvSpPr>
          <p:cNvPr id="6" name="Tijdelijke aanduiding voor voettekst 5"/>
          <p:cNvSpPr>
            <a:spLocks noGrp="1"/>
          </p:cNvSpPr>
          <p:nvPr>
            <p:ph type="ftr" sz="quarter" idx="4"/>
          </p:nvPr>
        </p:nvSpPr>
        <p:spPr/>
        <p:txBody>
          <a:bodyPr/>
          <a:lstStyle/>
          <a:p>
            <a:pPr>
              <a:defRPr/>
            </a:pPr>
            <a:r>
              <a:rPr lang="en-US" altLang="nl-NL"/>
              <a:t>xxxxxxxxxxxxx</a:t>
            </a:r>
          </a:p>
        </p:txBody>
      </p:sp>
      <p:sp>
        <p:nvSpPr>
          <p:cNvPr id="7" name="Tijdelijke aanduiding voor dianummer 6"/>
          <p:cNvSpPr>
            <a:spLocks noGrp="1"/>
          </p:cNvSpPr>
          <p:nvPr>
            <p:ph type="sldNum" sz="quarter" idx="5"/>
          </p:nvPr>
        </p:nvSpPr>
        <p:spPr/>
        <p:txBody>
          <a:bodyPr/>
          <a:lstStyle/>
          <a:p>
            <a:pPr>
              <a:defRPr/>
            </a:pPr>
            <a:fld id="{AD81E28B-F26D-412C-8E96-546C556E65CB}" type="slidenum">
              <a:rPr lang="en-US" altLang="nl-NL" smtClean="0"/>
              <a:pPr>
                <a:defRPr/>
              </a:pPr>
              <a:t>33</a:t>
            </a:fld>
            <a:endParaRPr lang="en-US" altLang="nl-NL"/>
          </a:p>
        </p:txBody>
      </p:sp>
    </p:spTree>
    <p:extLst>
      <p:ext uri="{BB962C8B-B14F-4D97-AF65-F5344CB8AC3E}">
        <p14:creationId xmlns:p14="http://schemas.microsoft.com/office/powerpoint/2010/main" val="3987547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As always: we talk a bit on the development of our beloved concept of numeracy.</a:t>
            </a:r>
          </a:p>
          <a:p>
            <a:r>
              <a:rPr lang="en-GB"/>
              <a:t>We are already doing that for 26 years in ALM. No reason to NOT continue that. </a:t>
            </a:r>
          </a:p>
        </p:txBody>
      </p:sp>
      <p:sp>
        <p:nvSpPr>
          <p:cNvPr id="4" name="Tijdelijke aanduiding voor koptekst 3"/>
          <p:cNvSpPr>
            <a:spLocks noGrp="1"/>
          </p:cNvSpPr>
          <p:nvPr>
            <p:ph type="hdr" sz="quarter"/>
          </p:nvPr>
        </p:nvSpPr>
        <p:spPr/>
        <p:txBody>
          <a:bodyPr/>
          <a:lstStyle/>
          <a:p>
            <a:pPr>
              <a:defRPr/>
            </a:pPr>
            <a:r>
              <a:rPr lang="en-US" altLang="nl-NL"/>
              <a:t>xxxxxxxxxxxxxxx</a:t>
            </a:r>
          </a:p>
        </p:txBody>
      </p:sp>
      <p:sp>
        <p:nvSpPr>
          <p:cNvPr id="5" name="Tijdelijke aanduiding voor datum 4"/>
          <p:cNvSpPr>
            <a:spLocks noGrp="1"/>
          </p:cNvSpPr>
          <p:nvPr>
            <p:ph type="dt" idx="1"/>
          </p:nvPr>
        </p:nvSpPr>
        <p:spPr/>
        <p:txBody>
          <a:bodyPr/>
          <a:lstStyle/>
          <a:p>
            <a:pPr>
              <a:defRPr/>
            </a:pPr>
            <a:fld id="{43464500-5EC3-404D-ACEC-BC5CA569FA1F}" type="datetime1">
              <a:rPr lang="en-US" altLang="nl-NL" smtClean="0"/>
              <a:pPr>
                <a:defRPr/>
              </a:pPr>
              <a:t>4/28/2023</a:t>
            </a:fld>
            <a:endParaRPr lang="en-US" altLang="nl-NL"/>
          </a:p>
        </p:txBody>
      </p:sp>
      <p:sp>
        <p:nvSpPr>
          <p:cNvPr id="6" name="Tijdelijke aanduiding voor voettekst 5"/>
          <p:cNvSpPr>
            <a:spLocks noGrp="1"/>
          </p:cNvSpPr>
          <p:nvPr>
            <p:ph type="ftr" sz="quarter" idx="4"/>
          </p:nvPr>
        </p:nvSpPr>
        <p:spPr/>
        <p:txBody>
          <a:bodyPr/>
          <a:lstStyle/>
          <a:p>
            <a:pPr>
              <a:defRPr/>
            </a:pPr>
            <a:r>
              <a:rPr lang="en-US" altLang="nl-NL"/>
              <a:t>xxxxxxxxxxxxx</a:t>
            </a:r>
          </a:p>
        </p:txBody>
      </p:sp>
      <p:sp>
        <p:nvSpPr>
          <p:cNvPr id="7" name="Tijdelijke aanduiding voor dianummer 6"/>
          <p:cNvSpPr>
            <a:spLocks noGrp="1"/>
          </p:cNvSpPr>
          <p:nvPr>
            <p:ph type="sldNum" sz="quarter" idx="5"/>
          </p:nvPr>
        </p:nvSpPr>
        <p:spPr/>
        <p:txBody>
          <a:bodyPr/>
          <a:lstStyle/>
          <a:p>
            <a:pPr>
              <a:defRPr/>
            </a:pPr>
            <a:fld id="{903C489A-7306-4CA7-87F8-51324E95E420}" type="slidenum">
              <a:rPr lang="en-US" altLang="nl-NL" smtClean="0"/>
              <a:pPr>
                <a:defRPr/>
              </a:pPr>
              <a:t>4</a:t>
            </a:fld>
            <a:endParaRPr lang="en-US" altLang="nl-NL"/>
          </a:p>
        </p:txBody>
      </p:sp>
    </p:spTree>
    <p:extLst>
      <p:ext uri="{BB962C8B-B14F-4D97-AF65-F5344CB8AC3E}">
        <p14:creationId xmlns:p14="http://schemas.microsoft.com/office/powerpoint/2010/main" val="827355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koptekst 3"/>
          <p:cNvSpPr>
            <a:spLocks noGrp="1"/>
          </p:cNvSpPr>
          <p:nvPr>
            <p:ph type="hdr" sz="quarter"/>
          </p:nvPr>
        </p:nvSpPr>
        <p:spPr/>
        <p:txBody>
          <a:bodyPr/>
          <a:lstStyle/>
          <a:p>
            <a:pPr>
              <a:defRPr/>
            </a:pPr>
            <a:r>
              <a:rPr lang="en-US" altLang="nl-NL"/>
              <a:t>xxxxxxxxxxxxxxx</a:t>
            </a:r>
          </a:p>
        </p:txBody>
      </p:sp>
      <p:sp>
        <p:nvSpPr>
          <p:cNvPr id="5" name="Tijdelijke aanduiding voor datum 4"/>
          <p:cNvSpPr>
            <a:spLocks noGrp="1"/>
          </p:cNvSpPr>
          <p:nvPr>
            <p:ph type="dt" idx="1"/>
          </p:nvPr>
        </p:nvSpPr>
        <p:spPr/>
        <p:txBody>
          <a:bodyPr/>
          <a:lstStyle/>
          <a:p>
            <a:pPr>
              <a:defRPr/>
            </a:pPr>
            <a:fld id="{5DBB0D90-C90E-4FB4-8C6A-2AB84C554688}" type="datetime1">
              <a:rPr lang="en-US" altLang="nl-NL" smtClean="0"/>
              <a:pPr>
                <a:defRPr/>
              </a:pPr>
              <a:t>4/28/2023</a:t>
            </a:fld>
            <a:endParaRPr lang="en-US" altLang="nl-NL"/>
          </a:p>
        </p:txBody>
      </p:sp>
      <p:sp>
        <p:nvSpPr>
          <p:cNvPr id="6" name="Tijdelijke aanduiding voor voettekst 5"/>
          <p:cNvSpPr>
            <a:spLocks noGrp="1"/>
          </p:cNvSpPr>
          <p:nvPr>
            <p:ph type="ftr" sz="quarter" idx="4"/>
          </p:nvPr>
        </p:nvSpPr>
        <p:spPr/>
        <p:txBody>
          <a:bodyPr/>
          <a:lstStyle/>
          <a:p>
            <a:pPr>
              <a:defRPr/>
            </a:pPr>
            <a:r>
              <a:rPr lang="en-US" altLang="nl-NL"/>
              <a:t>xxxxxxxxxxxxx</a:t>
            </a:r>
          </a:p>
        </p:txBody>
      </p:sp>
      <p:sp>
        <p:nvSpPr>
          <p:cNvPr id="7" name="Tijdelijke aanduiding voor dianummer 6"/>
          <p:cNvSpPr>
            <a:spLocks noGrp="1"/>
          </p:cNvSpPr>
          <p:nvPr>
            <p:ph type="sldNum" sz="quarter" idx="5"/>
          </p:nvPr>
        </p:nvSpPr>
        <p:spPr/>
        <p:txBody>
          <a:bodyPr/>
          <a:lstStyle/>
          <a:p>
            <a:pPr>
              <a:defRPr/>
            </a:pPr>
            <a:fld id="{AD81E28B-F26D-412C-8E96-546C556E65CB}" type="slidenum">
              <a:rPr lang="en-US" altLang="nl-NL" smtClean="0"/>
              <a:pPr>
                <a:defRPr/>
              </a:pPr>
              <a:t>34</a:t>
            </a:fld>
            <a:endParaRPr lang="en-US" altLang="nl-NL"/>
          </a:p>
        </p:txBody>
      </p:sp>
    </p:spTree>
    <p:extLst>
      <p:ext uri="{BB962C8B-B14F-4D97-AF65-F5344CB8AC3E}">
        <p14:creationId xmlns:p14="http://schemas.microsoft.com/office/powerpoint/2010/main" val="3869026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effectLst/>
                <a:latin typeface="Helvetica Neue" panose="02000503000000020004" pitchFamily="2" charset="0"/>
              </a:rPr>
              <a:t>http://www.fi.uu.nl/publicaties/literatuur/2019_wijers_jonker_ve_didactiek_van_gecijferdheid.pdf </a:t>
            </a:r>
          </a:p>
          <a:p>
            <a:endParaRPr lang="nl-NL"/>
          </a:p>
        </p:txBody>
      </p:sp>
      <p:sp>
        <p:nvSpPr>
          <p:cNvPr id="4" name="Tijdelijke aanduiding voor dianummer 3"/>
          <p:cNvSpPr>
            <a:spLocks noGrp="1"/>
          </p:cNvSpPr>
          <p:nvPr>
            <p:ph type="sldNum" sz="quarter" idx="5"/>
          </p:nvPr>
        </p:nvSpPr>
        <p:spPr/>
        <p:txBody>
          <a:bodyPr/>
          <a:lstStyle/>
          <a:p>
            <a:fld id="{73111F5C-62EB-2343-B784-1FF1FCFB67F0}" type="slidenum">
              <a:rPr lang="nl-NL"/>
              <a:t>39</a:t>
            </a:fld>
            <a:endParaRPr lang="nl-NL"/>
          </a:p>
        </p:txBody>
      </p:sp>
    </p:spTree>
    <p:extLst>
      <p:ext uri="{BB962C8B-B14F-4D97-AF65-F5344CB8AC3E}">
        <p14:creationId xmlns:p14="http://schemas.microsoft.com/office/powerpoint/2010/main" val="1970053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jdelijke aanduiding voor dia-afbeelding 1"/>
          <p:cNvSpPr>
            <a:spLocks noGrp="1" noRot="1" noChangeAspect="1" noChangeArrowheads="1" noTextEdit="1"/>
          </p:cNvSpPr>
          <p:nvPr>
            <p:ph type="sldImg"/>
          </p:nvPr>
        </p:nvSpPr>
        <p:spPr>
          <a:ln/>
        </p:spPr>
      </p:sp>
      <p:sp>
        <p:nvSpPr>
          <p:cNvPr id="24579" name="Tijdelijke aanduiding voor notities 2"/>
          <p:cNvSpPr>
            <a:spLocks noGrp="1" noChangeArrowheads="1"/>
          </p:cNvSpPr>
          <p:nvPr>
            <p:ph type="body" idx="1"/>
          </p:nvPr>
        </p:nvSpPr>
        <p:spPr>
          <a:noFill/>
        </p:spPr>
        <p:txBody>
          <a:bodyPr/>
          <a:lstStyle/>
          <a:p>
            <a:endParaRPr lang="nl-NL" altLang="nl-NL"/>
          </a:p>
        </p:txBody>
      </p:sp>
      <p:sp>
        <p:nvSpPr>
          <p:cNvPr id="24580" name="Tijdelijke aanduiding voor dianummer 3"/>
          <p:cNvSpPr>
            <a:spLocks noGrp="1"/>
          </p:cNvSpPr>
          <p:nvPr>
            <p:ph type="sldNum" sz="quarter" idx="5"/>
          </p:nvPr>
        </p:nvSpPr>
        <p:spPr>
          <a:noFill/>
        </p:spPr>
        <p:txBody>
          <a:bodyPr/>
          <a:lstStyle>
            <a:lvl1pPr>
              <a:defRPr sz="1400">
                <a:solidFill>
                  <a:schemeClr val="tx1"/>
                </a:solidFill>
                <a:latin typeface="Arial" panose="020B0604020202020204" pitchFamily="34" charset="0"/>
              </a:defRPr>
            </a:lvl1pPr>
            <a:lvl2pPr marL="742911" indent="-285735">
              <a:defRPr sz="1400">
                <a:solidFill>
                  <a:schemeClr val="tx1"/>
                </a:solidFill>
                <a:latin typeface="Arial" panose="020B0604020202020204" pitchFamily="34" charset="0"/>
              </a:defRPr>
            </a:lvl2pPr>
            <a:lvl3pPr marL="1142940" indent="-228588">
              <a:defRPr sz="1400">
                <a:solidFill>
                  <a:schemeClr val="tx1"/>
                </a:solidFill>
                <a:latin typeface="Arial" panose="020B0604020202020204" pitchFamily="34" charset="0"/>
              </a:defRPr>
            </a:lvl3pPr>
            <a:lvl4pPr marL="1600115" indent="-228588">
              <a:defRPr sz="1400">
                <a:solidFill>
                  <a:schemeClr val="tx1"/>
                </a:solidFill>
                <a:latin typeface="Arial" panose="020B0604020202020204" pitchFamily="34" charset="0"/>
              </a:defRPr>
            </a:lvl4pPr>
            <a:lvl5pPr marL="2057292" indent="-228588">
              <a:defRPr sz="1400">
                <a:solidFill>
                  <a:schemeClr val="tx1"/>
                </a:solidFill>
                <a:latin typeface="Arial" panose="020B0604020202020204" pitchFamily="34" charset="0"/>
              </a:defRPr>
            </a:lvl5pPr>
            <a:lvl6pPr marL="2514468" indent="-228588" eaLnBrk="0" fontAlgn="base" hangingPunct="0">
              <a:spcBef>
                <a:spcPct val="0"/>
              </a:spcBef>
              <a:spcAft>
                <a:spcPct val="0"/>
              </a:spcAft>
              <a:defRPr sz="1400">
                <a:solidFill>
                  <a:schemeClr val="tx1"/>
                </a:solidFill>
                <a:latin typeface="Arial" panose="020B0604020202020204" pitchFamily="34" charset="0"/>
              </a:defRPr>
            </a:lvl6pPr>
            <a:lvl7pPr marL="2971644" indent="-228588" eaLnBrk="0" fontAlgn="base" hangingPunct="0">
              <a:spcBef>
                <a:spcPct val="0"/>
              </a:spcBef>
              <a:spcAft>
                <a:spcPct val="0"/>
              </a:spcAft>
              <a:defRPr sz="1400">
                <a:solidFill>
                  <a:schemeClr val="tx1"/>
                </a:solidFill>
                <a:latin typeface="Arial" panose="020B0604020202020204" pitchFamily="34" charset="0"/>
              </a:defRPr>
            </a:lvl7pPr>
            <a:lvl8pPr marL="3428820" indent="-228588" eaLnBrk="0" fontAlgn="base" hangingPunct="0">
              <a:spcBef>
                <a:spcPct val="0"/>
              </a:spcBef>
              <a:spcAft>
                <a:spcPct val="0"/>
              </a:spcAft>
              <a:defRPr sz="1400">
                <a:solidFill>
                  <a:schemeClr val="tx1"/>
                </a:solidFill>
                <a:latin typeface="Arial" panose="020B0604020202020204" pitchFamily="34" charset="0"/>
              </a:defRPr>
            </a:lvl8pPr>
            <a:lvl9pPr marL="3885996" indent="-228588" eaLnBrk="0" fontAlgn="base" hangingPunct="0">
              <a:spcBef>
                <a:spcPct val="0"/>
              </a:spcBef>
              <a:spcAft>
                <a:spcPct val="0"/>
              </a:spcAft>
              <a:defRPr sz="1400">
                <a:solidFill>
                  <a:schemeClr val="tx1"/>
                </a:solidFill>
                <a:latin typeface="Arial" panose="020B0604020202020204" pitchFamily="34" charset="0"/>
              </a:defRPr>
            </a:lvl9pPr>
          </a:lstStyle>
          <a:p>
            <a:fld id="{2020C3B2-04ED-4A9F-ABA7-513D6F156D06}" type="slidenum">
              <a:rPr lang="nl-NL" altLang="nl-NL" sz="1200"/>
              <a:pPr/>
              <a:t>43</a:t>
            </a:fld>
            <a:endParaRPr lang="nl-NL" altLang="nl-NL"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koptekst 3"/>
          <p:cNvSpPr>
            <a:spLocks noGrp="1"/>
          </p:cNvSpPr>
          <p:nvPr>
            <p:ph type="hdr" sz="quarter"/>
          </p:nvPr>
        </p:nvSpPr>
        <p:spPr/>
        <p:txBody>
          <a:bodyPr/>
          <a:lstStyle/>
          <a:p>
            <a:pPr>
              <a:defRPr/>
            </a:pPr>
            <a:r>
              <a:rPr lang="en-US" altLang="nl-NL"/>
              <a:t>xxxxxxxxxxxxxxx</a:t>
            </a:r>
          </a:p>
        </p:txBody>
      </p:sp>
      <p:sp>
        <p:nvSpPr>
          <p:cNvPr id="5" name="Tijdelijke aanduiding voor datum 4"/>
          <p:cNvSpPr>
            <a:spLocks noGrp="1"/>
          </p:cNvSpPr>
          <p:nvPr>
            <p:ph type="dt" idx="1"/>
          </p:nvPr>
        </p:nvSpPr>
        <p:spPr/>
        <p:txBody>
          <a:bodyPr/>
          <a:lstStyle/>
          <a:p>
            <a:pPr>
              <a:defRPr/>
            </a:pPr>
            <a:fld id="{43464500-5EC3-404D-ACEC-BC5CA569FA1F}" type="datetime1">
              <a:rPr lang="en-US" altLang="nl-NL" smtClean="0"/>
              <a:pPr>
                <a:defRPr/>
              </a:pPr>
              <a:t>4/28/2023</a:t>
            </a:fld>
            <a:endParaRPr lang="en-US" altLang="nl-NL"/>
          </a:p>
        </p:txBody>
      </p:sp>
      <p:sp>
        <p:nvSpPr>
          <p:cNvPr id="6" name="Tijdelijke aanduiding voor voettekst 5"/>
          <p:cNvSpPr>
            <a:spLocks noGrp="1"/>
          </p:cNvSpPr>
          <p:nvPr>
            <p:ph type="ftr" sz="quarter" idx="4"/>
          </p:nvPr>
        </p:nvSpPr>
        <p:spPr/>
        <p:txBody>
          <a:bodyPr/>
          <a:lstStyle/>
          <a:p>
            <a:pPr>
              <a:defRPr/>
            </a:pPr>
            <a:r>
              <a:rPr lang="en-US" altLang="nl-NL"/>
              <a:t>xxxxxxxxxxxxx</a:t>
            </a:r>
          </a:p>
        </p:txBody>
      </p:sp>
      <p:sp>
        <p:nvSpPr>
          <p:cNvPr id="7" name="Tijdelijke aanduiding voor dianummer 6"/>
          <p:cNvSpPr>
            <a:spLocks noGrp="1"/>
          </p:cNvSpPr>
          <p:nvPr>
            <p:ph type="sldNum" sz="quarter" idx="5"/>
          </p:nvPr>
        </p:nvSpPr>
        <p:spPr/>
        <p:txBody>
          <a:bodyPr/>
          <a:lstStyle/>
          <a:p>
            <a:pPr>
              <a:defRPr/>
            </a:pPr>
            <a:fld id="{903C489A-7306-4CA7-87F8-51324E95E420}" type="slidenum">
              <a:rPr lang="en-US" altLang="nl-NL" smtClean="0"/>
              <a:pPr>
                <a:defRPr/>
              </a:pPr>
              <a:t>5</a:t>
            </a:fld>
            <a:endParaRPr lang="en-US" altLang="nl-NL"/>
          </a:p>
        </p:txBody>
      </p:sp>
    </p:spTree>
    <p:extLst>
      <p:ext uri="{BB962C8B-B14F-4D97-AF65-F5344CB8AC3E}">
        <p14:creationId xmlns:p14="http://schemas.microsoft.com/office/powerpoint/2010/main" val="405573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0" i="0" u="none" strike="noStrike" baseline="0" dirty="0">
                <a:solidFill>
                  <a:srgbClr val="000000"/>
                </a:solidFill>
                <a:latin typeface="Verdana" panose="020B0604030504040204" pitchFamily="34" charset="0"/>
              </a:rPr>
              <a:t>Lager dan niveau 1: een score van tussen 0 en175 punten. Iemand die op dit niveau zit, kan eenvoudige berekeningen, zoals tellen, sorteren, elementaire rekenkundige bewerkingen met gehele getallen of geld, maken, of kan een ruimtelijke weergave van iets dat gangbaar is, of in een vertrouwde context is en waarbij de rekenkundige informatie explicit is(zonder of met weinig tekst en zonder afleidende informatie)herkennen (OECD, 2019). </a:t>
            </a:r>
            <a:endParaRPr lang="en-GB" dirty="0"/>
          </a:p>
        </p:txBody>
      </p:sp>
      <p:sp>
        <p:nvSpPr>
          <p:cNvPr id="4" name="Tijdelijke aanduiding voor koptekst 3"/>
          <p:cNvSpPr>
            <a:spLocks noGrp="1"/>
          </p:cNvSpPr>
          <p:nvPr>
            <p:ph type="hdr" sz="quarter"/>
          </p:nvPr>
        </p:nvSpPr>
        <p:spPr/>
        <p:txBody>
          <a:bodyPr/>
          <a:lstStyle/>
          <a:p>
            <a:pPr>
              <a:defRPr/>
            </a:pPr>
            <a:r>
              <a:rPr lang="en-US" altLang="nl-NL"/>
              <a:t>xxxxxxxxxxxxxxx</a:t>
            </a:r>
          </a:p>
        </p:txBody>
      </p:sp>
      <p:sp>
        <p:nvSpPr>
          <p:cNvPr id="5" name="Tijdelijke aanduiding voor datum 4"/>
          <p:cNvSpPr>
            <a:spLocks noGrp="1"/>
          </p:cNvSpPr>
          <p:nvPr>
            <p:ph type="dt" idx="1"/>
          </p:nvPr>
        </p:nvSpPr>
        <p:spPr/>
        <p:txBody>
          <a:bodyPr/>
          <a:lstStyle/>
          <a:p>
            <a:pPr>
              <a:defRPr/>
            </a:pPr>
            <a:fld id="{5DBB0D90-C90E-4FB4-8C6A-2AB84C554688}" type="datetime1">
              <a:rPr lang="en-US" altLang="nl-NL" smtClean="0"/>
              <a:pPr>
                <a:defRPr/>
              </a:pPr>
              <a:t>4/28/2023</a:t>
            </a:fld>
            <a:endParaRPr lang="en-US" altLang="nl-NL"/>
          </a:p>
        </p:txBody>
      </p:sp>
      <p:sp>
        <p:nvSpPr>
          <p:cNvPr id="6" name="Tijdelijke aanduiding voor voettekst 5"/>
          <p:cNvSpPr>
            <a:spLocks noGrp="1"/>
          </p:cNvSpPr>
          <p:nvPr>
            <p:ph type="ftr" sz="quarter" idx="4"/>
          </p:nvPr>
        </p:nvSpPr>
        <p:spPr/>
        <p:txBody>
          <a:bodyPr/>
          <a:lstStyle/>
          <a:p>
            <a:pPr>
              <a:defRPr/>
            </a:pPr>
            <a:r>
              <a:rPr lang="en-US" altLang="nl-NL"/>
              <a:t>xxxxxxxxxxxxx</a:t>
            </a:r>
          </a:p>
        </p:txBody>
      </p:sp>
      <p:sp>
        <p:nvSpPr>
          <p:cNvPr id="7" name="Tijdelijke aanduiding voor dianummer 6"/>
          <p:cNvSpPr>
            <a:spLocks noGrp="1"/>
          </p:cNvSpPr>
          <p:nvPr>
            <p:ph type="sldNum" sz="quarter" idx="5"/>
          </p:nvPr>
        </p:nvSpPr>
        <p:spPr/>
        <p:txBody>
          <a:bodyPr/>
          <a:lstStyle/>
          <a:p>
            <a:pPr>
              <a:defRPr/>
            </a:pPr>
            <a:fld id="{AD81E28B-F26D-412C-8E96-546C556E65CB}" type="slidenum">
              <a:rPr lang="en-US" altLang="nl-NL" smtClean="0"/>
              <a:pPr>
                <a:defRPr/>
              </a:pPr>
              <a:t>7</a:t>
            </a:fld>
            <a:endParaRPr lang="en-US" altLang="nl-NL"/>
          </a:p>
        </p:txBody>
      </p:sp>
    </p:spTree>
    <p:extLst>
      <p:ext uri="{BB962C8B-B14F-4D97-AF65-F5344CB8AC3E}">
        <p14:creationId xmlns:p14="http://schemas.microsoft.com/office/powerpoint/2010/main" val="138915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0" i="0" u="none" strike="noStrike" baseline="0" dirty="0">
                <a:solidFill>
                  <a:srgbClr val="000000"/>
                </a:solidFill>
                <a:latin typeface="Georgia" panose="02040502050405020303" pitchFamily="18" charset="0"/>
              </a:rPr>
              <a:t>In Vlaanderen is 14% van de volwassenen zit onder het vaardigheidsniveau onder het tweede </a:t>
            </a:r>
            <a:r>
              <a:rPr lang="nl-NL" sz="1800" b="0" i="0" u="none" strike="noStrike" baseline="0" dirty="0" err="1">
                <a:solidFill>
                  <a:srgbClr val="000000"/>
                </a:solidFill>
                <a:latin typeface="Georgia" panose="02040502050405020303" pitchFamily="18" charset="0"/>
              </a:rPr>
              <a:t>gecijferdheidsniveau</a:t>
            </a:r>
            <a:r>
              <a:rPr lang="nl-NL" sz="1800" b="0" i="0" u="none" strike="noStrike" baseline="0" dirty="0">
                <a:solidFill>
                  <a:srgbClr val="000000"/>
                </a:solidFill>
                <a:latin typeface="Georgia" panose="02040502050405020303" pitchFamily="18" charset="0"/>
              </a:rPr>
              <a:t>; figuur 3.6). Dit is minder dan het OESO-gemiddelde van 19%, maar vertaald in absolute aantallen betekent dit nog steeds dat meer dan een half miljoen Vlaamse volwassenen kampt met een </a:t>
            </a:r>
            <a:r>
              <a:rPr lang="nl-NL" sz="1800" b="0" i="0" u="none" strike="noStrike" baseline="0" dirty="0" err="1">
                <a:solidFill>
                  <a:srgbClr val="000000"/>
                </a:solidFill>
                <a:latin typeface="Georgia" panose="02040502050405020303" pitchFamily="18" charset="0"/>
              </a:rPr>
              <a:t>gecijferdheidsprobleem</a:t>
            </a:r>
            <a:r>
              <a:rPr lang="nl-NL" sz="1800" b="0" i="0" u="none" strike="noStrike" baseline="0" dirty="0">
                <a:solidFill>
                  <a:srgbClr val="000000"/>
                </a:solidFill>
                <a:latin typeface="Georgia" panose="02040502050405020303" pitchFamily="18" charset="0"/>
              </a:rPr>
              <a:t> (552.658). Dit is min of meer zo groot als de groep volwassenen die kampte met een geletterdheidsprobleem, namelijk 15%. Drie procent presteert zelfs onder het eerste </a:t>
            </a:r>
            <a:r>
              <a:rPr lang="nl-NL" sz="1800" b="0" i="0" u="none" strike="noStrike" baseline="0" dirty="0" err="1">
                <a:solidFill>
                  <a:srgbClr val="000000"/>
                </a:solidFill>
                <a:latin typeface="Georgia" panose="02040502050405020303" pitchFamily="18" charset="0"/>
              </a:rPr>
              <a:t>gecijferdheidsniveau</a:t>
            </a:r>
            <a:r>
              <a:rPr lang="nl-NL" sz="1800" b="0" i="0" u="none" strike="noStrike" baseline="0" dirty="0">
                <a:solidFill>
                  <a:srgbClr val="000000"/>
                </a:solidFill>
                <a:latin typeface="Georgia" panose="02040502050405020303" pitchFamily="18" charset="0"/>
              </a:rPr>
              <a:t> (122.182; OESO-gemiddelde is 5%). </a:t>
            </a:r>
          </a:p>
          <a:p>
            <a:endParaRPr lang="nl-NL" sz="1800" b="0" i="0" u="none" strike="noStrike" baseline="0" dirty="0">
              <a:solidFill>
                <a:srgbClr val="000000"/>
              </a:solidFill>
              <a:latin typeface="Georgia" panose="02040502050405020303" pitchFamily="18" charset="0"/>
            </a:endParaRPr>
          </a:p>
          <a:p>
            <a:r>
              <a:rPr lang="nl-NL" sz="1800" b="0" i="0" u="none" strike="noStrike" baseline="0" dirty="0">
                <a:solidFill>
                  <a:srgbClr val="000000"/>
                </a:solidFill>
                <a:latin typeface="Georgia" panose="02040502050405020303" pitchFamily="18" charset="0"/>
              </a:rPr>
              <a:t>Populatie in 2012 6,351 miljoen. (https://www.vlaanderen.be/statistiek-vlaanderen/bevolking)</a:t>
            </a:r>
            <a:endParaRPr lang="en-GB" dirty="0"/>
          </a:p>
        </p:txBody>
      </p:sp>
      <p:sp>
        <p:nvSpPr>
          <p:cNvPr id="4" name="Tijdelijke aanduiding voor koptekst 3"/>
          <p:cNvSpPr>
            <a:spLocks noGrp="1"/>
          </p:cNvSpPr>
          <p:nvPr>
            <p:ph type="hdr" sz="quarter"/>
          </p:nvPr>
        </p:nvSpPr>
        <p:spPr/>
        <p:txBody>
          <a:bodyPr/>
          <a:lstStyle/>
          <a:p>
            <a:pPr>
              <a:defRPr/>
            </a:pPr>
            <a:r>
              <a:rPr lang="en-US" altLang="nl-NL"/>
              <a:t>xxxxxxxxxxxxxxx</a:t>
            </a:r>
          </a:p>
        </p:txBody>
      </p:sp>
      <p:sp>
        <p:nvSpPr>
          <p:cNvPr id="5" name="Tijdelijke aanduiding voor datum 4"/>
          <p:cNvSpPr>
            <a:spLocks noGrp="1"/>
          </p:cNvSpPr>
          <p:nvPr>
            <p:ph type="dt" idx="1"/>
          </p:nvPr>
        </p:nvSpPr>
        <p:spPr/>
        <p:txBody>
          <a:bodyPr/>
          <a:lstStyle/>
          <a:p>
            <a:pPr>
              <a:defRPr/>
            </a:pPr>
            <a:fld id="{5DBB0D90-C90E-4FB4-8C6A-2AB84C554688}" type="datetime1">
              <a:rPr lang="en-US" altLang="nl-NL" smtClean="0"/>
              <a:pPr>
                <a:defRPr/>
              </a:pPr>
              <a:t>4/28/2023</a:t>
            </a:fld>
            <a:endParaRPr lang="en-US" altLang="nl-NL"/>
          </a:p>
        </p:txBody>
      </p:sp>
      <p:sp>
        <p:nvSpPr>
          <p:cNvPr id="6" name="Tijdelijke aanduiding voor voettekst 5"/>
          <p:cNvSpPr>
            <a:spLocks noGrp="1"/>
          </p:cNvSpPr>
          <p:nvPr>
            <p:ph type="ftr" sz="quarter" idx="4"/>
          </p:nvPr>
        </p:nvSpPr>
        <p:spPr/>
        <p:txBody>
          <a:bodyPr/>
          <a:lstStyle/>
          <a:p>
            <a:pPr>
              <a:defRPr/>
            </a:pPr>
            <a:r>
              <a:rPr lang="en-US" altLang="nl-NL"/>
              <a:t>xxxxxxxxxxxxx</a:t>
            </a:r>
          </a:p>
        </p:txBody>
      </p:sp>
      <p:sp>
        <p:nvSpPr>
          <p:cNvPr id="7" name="Tijdelijke aanduiding voor dianummer 6"/>
          <p:cNvSpPr>
            <a:spLocks noGrp="1"/>
          </p:cNvSpPr>
          <p:nvPr>
            <p:ph type="sldNum" sz="quarter" idx="5"/>
          </p:nvPr>
        </p:nvSpPr>
        <p:spPr/>
        <p:txBody>
          <a:bodyPr/>
          <a:lstStyle/>
          <a:p>
            <a:pPr>
              <a:defRPr/>
            </a:pPr>
            <a:fld id="{AD81E28B-F26D-412C-8E96-546C556E65CB}" type="slidenum">
              <a:rPr lang="en-US" altLang="nl-NL" smtClean="0"/>
              <a:pPr>
                <a:defRPr/>
              </a:pPr>
              <a:t>8</a:t>
            </a:fld>
            <a:endParaRPr lang="en-US" altLang="nl-NL"/>
          </a:p>
        </p:txBody>
      </p:sp>
    </p:spTree>
    <p:extLst>
      <p:ext uri="{BB962C8B-B14F-4D97-AF65-F5344CB8AC3E}">
        <p14:creationId xmlns:p14="http://schemas.microsoft.com/office/powerpoint/2010/main" val="4185914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0" i="0" u="none" strike="noStrike" baseline="0" dirty="0">
                <a:solidFill>
                  <a:srgbClr val="000000"/>
                </a:solidFill>
                <a:latin typeface="Verdana" panose="020B0604030504040204" pitchFamily="34" charset="0"/>
              </a:rPr>
              <a:t>Iemand die op niveau 1 zit, kan elementaire rekenkundige berekeningen maken binnen een gangbare specifieke context, waarbij de rekenkundige informatie expliciet is, met weinig tekst en minimale afleidende informatie. Meestal moet er een eenvoudige of een uit één-stap bestaande berekening, waaronder tellen, sorteren, optellen, aftrekken, delen, vermenigvuldigen worden gemaakt. Ook het begrijpen van simpele percentages zoals 50%, en het lokaliseren en herkennen van simpele of gangbare grafische of ruimtelijke weergave van iets, vallen hieronder (OECD 2019). </a:t>
            </a:r>
            <a:endParaRPr lang="en-GB" dirty="0"/>
          </a:p>
        </p:txBody>
      </p:sp>
      <p:sp>
        <p:nvSpPr>
          <p:cNvPr id="4" name="Tijdelijke aanduiding voor koptekst 3"/>
          <p:cNvSpPr>
            <a:spLocks noGrp="1"/>
          </p:cNvSpPr>
          <p:nvPr>
            <p:ph type="hdr" sz="quarter"/>
          </p:nvPr>
        </p:nvSpPr>
        <p:spPr/>
        <p:txBody>
          <a:bodyPr/>
          <a:lstStyle/>
          <a:p>
            <a:pPr>
              <a:defRPr/>
            </a:pPr>
            <a:r>
              <a:rPr lang="en-US" altLang="nl-NL"/>
              <a:t>xxxxxxxxxxxxxxx</a:t>
            </a:r>
          </a:p>
        </p:txBody>
      </p:sp>
      <p:sp>
        <p:nvSpPr>
          <p:cNvPr id="5" name="Tijdelijke aanduiding voor datum 4"/>
          <p:cNvSpPr>
            <a:spLocks noGrp="1"/>
          </p:cNvSpPr>
          <p:nvPr>
            <p:ph type="dt" idx="1"/>
          </p:nvPr>
        </p:nvSpPr>
        <p:spPr/>
        <p:txBody>
          <a:bodyPr/>
          <a:lstStyle/>
          <a:p>
            <a:pPr>
              <a:defRPr/>
            </a:pPr>
            <a:fld id="{5DBB0D90-C90E-4FB4-8C6A-2AB84C554688}" type="datetime1">
              <a:rPr lang="en-US" altLang="nl-NL" smtClean="0"/>
              <a:pPr>
                <a:defRPr/>
              </a:pPr>
              <a:t>4/28/2023</a:t>
            </a:fld>
            <a:endParaRPr lang="en-US" altLang="nl-NL"/>
          </a:p>
        </p:txBody>
      </p:sp>
      <p:sp>
        <p:nvSpPr>
          <p:cNvPr id="6" name="Tijdelijke aanduiding voor voettekst 5"/>
          <p:cNvSpPr>
            <a:spLocks noGrp="1"/>
          </p:cNvSpPr>
          <p:nvPr>
            <p:ph type="ftr" sz="quarter" idx="4"/>
          </p:nvPr>
        </p:nvSpPr>
        <p:spPr/>
        <p:txBody>
          <a:bodyPr/>
          <a:lstStyle/>
          <a:p>
            <a:pPr>
              <a:defRPr/>
            </a:pPr>
            <a:r>
              <a:rPr lang="en-US" altLang="nl-NL"/>
              <a:t>xxxxxxxxxxxxx</a:t>
            </a:r>
          </a:p>
        </p:txBody>
      </p:sp>
      <p:sp>
        <p:nvSpPr>
          <p:cNvPr id="7" name="Tijdelijke aanduiding voor dianummer 6"/>
          <p:cNvSpPr>
            <a:spLocks noGrp="1"/>
          </p:cNvSpPr>
          <p:nvPr>
            <p:ph type="sldNum" sz="quarter" idx="5"/>
          </p:nvPr>
        </p:nvSpPr>
        <p:spPr/>
        <p:txBody>
          <a:bodyPr/>
          <a:lstStyle/>
          <a:p>
            <a:pPr>
              <a:defRPr/>
            </a:pPr>
            <a:fld id="{AD81E28B-F26D-412C-8E96-546C556E65CB}" type="slidenum">
              <a:rPr lang="en-US" altLang="nl-NL" smtClean="0"/>
              <a:pPr>
                <a:defRPr/>
              </a:pPr>
              <a:t>10</a:t>
            </a:fld>
            <a:endParaRPr lang="en-US" altLang="nl-NL"/>
          </a:p>
        </p:txBody>
      </p:sp>
    </p:spTree>
    <p:extLst>
      <p:ext uri="{BB962C8B-B14F-4D97-AF65-F5344CB8AC3E}">
        <p14:creationId xmlns:p14="http://schemas.microsoft.com/office/powerpoint/2010/main" val="44811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betreft gecijferd staat Nederland internationaal gezien er goed voor. Met een gemiddelde score van 280 punten voor de vaardigheidstest in </a:t>
            </a:r>
            <a:r>
              <a:rPr lang="nl-NL" dirty="0" err="1"/>
              <a:t>gecijferdheid</a:t>
            </a:r>
            <a:r>
              <a:rPr lang="nl-NL" dirty="0"/>
              <a:t>, scoort Nederland op twee landen na, het hoogst. in een ranking van hoog naar laag. Het percentage mensen dat op niveau 1 of lager zit, is in Nederland relatief laag. Alleen in Japan, Finland en Tsjechië is dit percentage lager. 23,5% van de inwoners van de OESO landen zitten op niveau 1 of lager. In Nederland is dit 13,2%. Het percentage mensen dat laag scoort op zowel </a:t>
            </a:r>
            <a:r>
              <a:rPr lang="nl-NL" dirty="0" err="1"/>
              <a:t>gecijferdheid</a:t>
            </a:r>
            <a:r>
              <a:rPr lang="nl-NL" dirty="0"/>
              <a:t> als geletterdheid in Nederland, is 9,3%. Tussen </a:t>
            </a:r>
            <a:r>
              <a:rPr lang="nl-NL" dirty="0" err="1"/>
              <a:t>gecijferdheid</a:t>
            </a:r>
            <a:r>
              <a:rPr lang="nl-NL" dirty="0"/>
              <a:t> en geletterdheid bestaat er een zeer sterk verband: wie over het algemeen goed scoort op geletterdheid scoort ook goed op geletterdheid.</a:t>
            </a:r>
          </a:p>
        </p:txBody>
      </p:sp>
      <p:sp>
        <p:nvSpPr>
          <p:cNvPr id="4" name="Tijdelijke aanduiding voor koptekst 3"/>
          <p:cNvSpPr>
            <a:spLocks noGrp="1"/>
          </p:cNvSpPr>
          <p:nvPr>
            <p:ph type="hdr" sz="quarter"/>
          </p:nvPr>
        </p:nvSpPr>
        <p:spPr/>
        <p:txBody>
          <a:bodyPr/>
          <a:lstStyle/>
          <a:p>
            <a:pPr>
              <a:defRPr/>
            </a:pPr>
            <a:r>
              <a:rPr lang="en-US" altLang="nl-NL"/>
              <a:t>xxxxxxxxxxxxxxx</a:t>
            </a:r>
          </a:p>
        </p:txBody>
      </p:sp>
      <p:sp>
        <p:nvSpPr>
          <p:cNvPr id="5" name="Tijdelijke aanduiding voor datum 4"/>
          <p:cNvSpPr>
            <a:spLocks noGrp="1"/>
          </p:cNvSpPr>
          <p:nvPr>
            <p:ph type="dt" idx="1"/>
          </p:nvPr>
        </p:nvSpPr>
        <p:spPr/>
        <p:txBody>
          <a:bodyPr/>
          <a:lstStyle/>
          <a:p>
            <a:pPr>
              <a:defRPr/>
            </a:pPr>
            <a:fld id="{5DBB0D90-C90E-4FB4-8C6A-2AB84C554688}" type="datetime1">
              <a:rPr lang="en-US" altLang="nl-NL" smtClean="0"/>
              <a:pPr>
                <a:defRPr/>
              </a:pPr>
              <a:t>4/28/2023</a:t>
            </a:fld>
            <a:endParaRPr lang="en-US" altLang="nl-NL"/>
          </a:p>
        </p:txBody>
      </p:sp>
      <p:sp>
        <p:nvSpPr>
          <p:cNvPr id="6" name="Tijdelijke aanduiding voor voettekst 5"/>
          <p:cNvSpPr>
            <a:spLocks noGrp="1"/>
          </p:cNvSpPr>
          <p:nvPr>
            <p:ph type="ftr" sz="quarter" idx="4"/>
          </p:nvPr>
        </p:nvSpPr>
        <p:spPr/>
        <p:txBody>
          <a:bodyPr/>
          <a:lstStyle/>
          <a:p>
            <a:pPr>
              <a:defRPr/>
            </a:pPr>
            <a:r>
              <a:rPr lang="en-US" altLang="nl-NL"/>
              <a:t>xxxxxxxxxxxxx</a:t>
            </a:r>
          </a:p>
        </p:txBody>
      </p:sp>
      <p:sp>
        <p:nvSpPr>
          <p:cNvPr id="7" name="Tijdelijke aanduiding voor dianummer 6"/>
          <p:cNvSpPr>
            <a:spLocks noGrp="1"/>
          </p:cNvSpPr>
          <p:nvPr>
            <p:ph type="sldNum" sz="quarter" idx="5"/>
          </p:nvPr>
        </p:nvSpPr>
        <p:spPr/>
        <p:txBody>
          <a:bodyPr/>
          <a:lstStyle/>
          <a:p>
            <a:pPr>
              <a:defRPr/>
            </a:pPr>
            <a:fld id="{AD81E28B-F26D-412C-8E96-546C556E65CB}" type="slidenum">
              <a:rPr lang="en-US" altLang="nl-NL" smtClean="0"/>
              <a:pPr>
                <a:defRPr/>
              </a:pPr>
              <a:t>11</a:t>
            </a:fld>
            <a:endParaRPr lang="en-US" altLang="nl-NL"/>
          </a:p>
        </p:txBody>
      </p:sp>
    </p:spTree>
    <p:extLst>
      <p:ext uri="{BB962C8B-B14F-4D97-AF65-F5344CB8AC3E}">
        <p14:creationId xmlns:p14="http://schemas.microsoft.com/office/powerpoint/2010/main" val="1969873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0" i="0" u="none" strike="noStrike" baseline="0" dirty="0" err="1">
                <a:solidFill>
                  <a:srgbClr val="000000"/>
                </a:solidFill>
                <a:latin typeface="Verdana" panose="020B0604030504040204" pitchFamily="34" charset="0"/>
              </a:rPr>
              <a:t>Gecijferdheid</a:t>
            </a:r>
            <a:r>
              <a:rPr lang="nl-NL" sz="1800" b="0" i="0" u="none" strike="noStrike" baseline="0" dirty="0">
                <a:solidFill>
                  <a:srgbClr val="000000"/>
                </a:solidFill>
                <a:latin typeface="Verdana" panose="020B0604030504040204" pitchFamily="34" charset="0"/>
              </a:rPr>
              <a:t> vormt samen met geletterdheid en digitale vaardigheden de set basisvaardigheden die nodig is om goed te kunnen functioneren in de huidige maatschappij. </a:t>
            </a:r>
          </a:p>
          <a:p>
            <a:r>
              <a:rPr lang="en-GB" dirty="0"/>
              <a:t>https://www.mediamarkt.nl/nl/category/mobiele-telefoons-282.html </a:t>
            </a:r>
          </a:p>
        </p:txBody>
      </p:sp>
      <p:sp>
        <p:nvSpPr>
          <p:cNvPr id="4" name="Tijdelijke aanduiding voor koptekst 3"/>
          <p:cNvSpPr>
            <a:spLocks noGrp="1"/>
          </p:cNvSpPr>
          <p:nvPr>
            <p:ph type="hdr" sz="quarter"/>
          </p:nvPr>
        </p:nvSpPr>
        <p:spPr/>
        <p:txBody>
          <a:bodyPr/>
          <a:lstStyle/>
          <a:p>
            <a:pPr>
              <a:defRPr/>
            </a:pPr>
            <a:r>
              <a:rPr lang="en-US" altLang="nl-NL"/>
              <a:t>xxxxxxxxxxxxxxx</a:t>
            </a:r>
          </a:p>
        </p:txBody>
      </p:sp>
      <p:sp>
        <p:nvSpPr>
          <p:cNvPr id="5" name="Tijdelijke aanduiding voor datum 4"/>
          <p:cNvSpPr>
            <a:spLocks noGrp="1"/>
          </p:cNvSpPr>
          <p:nvPr>
            <p:ph type="dt" idx="1"/>
          </p:nvPr>
        </p:nvSpPr>
        <p:spPr/>
        <p:txBody>
          <a:bodyPr/>
          <a:lstStyle/>
          <a:p>
            <a:pPr>
              <a:defRPr/>
            </a:pPr>
            <a:fld id="{5DBB0D90-C90E-4FB4-8C6A-2AB84C554688}" type="datetime1">
              <a:rPr lang="en-US" altLang="nl-NL" smtClean="0"/>
              <a:pPr>
                <a:defRPr/>
              </a:pPr>
              <a:t>4/28/2023</a:t>
            </a:fld>
            <a:endParaRPr lang="en-US" altLang="nl-NL"/>
          </a:p>
        </p:txBody>
      </p:sp>
      <p:sp>
        <p:nvSpPr>
          <p:cNvPr id="6" name="Tijdelijke aanduiding voor voettekst 5"/>
          <p:cNvSpPr>
            <a:spLocks noGrp="1"/>
          </p:cNvSpPr>
          <p:nvPr>
            <p:ph type="ftr" sz="quarter" idx="4"/>
          </p:nvPr>
        </p:nvSpPr>
        <p:spPr/>
        <p:txBody>
          <a:bodyPr/>
          <a:lstStyle/>
          <a:p>
            <a:pPr>
              <a:defRPr/>
            </a:pPr>
            <a:r>
              <a:rPr lang="en-US" altLang="nl-NL"/>
              <a:t>xxxxxxxxxxxxx</a:t>
            </a:r>
          </a:p>
        </p:txBody>
      </p:sp>
      <p:sp>
        <p:nvSpPr>
          <p:cNvPr id="7" name="Tijdelijke aanduiding voor dianummer 6"/>
          <p:cNvSpPr>
            <a:spLocks noGrp="1"/>
          </p:cNvSpPr>
          <p:nvPr>
            <p:ph type="sldNum" sz="quarter" idx="5"/>
          </p:nvPr>
        </p:nvSpPr>
        <p:spPr/>
        <p:txBody>
          <a:bodyPr/>
          <a:lstStyle/>
          <a:p>
            <a:pPr>
              <a:defRPr/>
            </a:pPr>
            <a:fld id="{AD81E28B-F26D-412C-8E96-546C556E65CB}" type="slidenum">
              <a:rPr lang="en-US" altLang="nl-NL" smtClean="0"/>
              <a:pPr>
                <a:defRPr/>
              </a:pPr>
              <a:t>12</a:t>
            </a:fld>
            <a:endParaRPr lang="en-US" altLang="nl-NL"/>
          </a:p>
        </p:txBody>
      </p:sp>
    </p:spTree>
    <p:extLst>
      <p:ext uri="{BB962C8B-B14F-4D97-AF65-F5344CB8AC3E}">
        <p14:creationId xmlns:p14="http://schemas.microsoft.com/office/powerpoint/2010/main" val="3647474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0" i="0" u="none" strike="noStrike" baseline="0" dirty="0">
                <a:solidFill>
                  <a:srgbClr val="000000"/>
                </a:solidFill>
                <a:latin typeface="Verdana" panose="020B0604030504040204" pitchFamily="34" charset="0"/>
              </a:rPr>
              <a:t>In de 19</a:t>
            </a:r>
            <a:r>
              <a:rPr lang="nl-NL" sz="1800" b="0" i="0" u="none" strike="noStrike" baseline="30000" dirty="0">
                <a:solidFill>
                  <a:srgbClr val="000000"/>
                </a:solidFill>
                <a:latin typeface="Verdana" panose="020B0604030504040204" pitchFamily="34" charset="0"/>
              </a:rPr>
              <a:t>e</a:t>
            </a:r>
            <a:r>
              <a:rPr lang="nl-NL" sz="1800" b="0" i="0" u="none" strike="noStrike" baseline="0" dirty="0">
                <a:solidFill>
                  <a:srgbClr val="000000"/>
                </a:solidFill>
                <a:latin typeface="Verdana" panose="020B0604030504040204" pitchFamily="34" charset="0"/>
              </a:rPr>
              <a:t> eeuw drie basisvaardigheden op school: 3R’s: reading, (w)</a:t>
            </a:r>
            <a:r>
              <a:rPr lang="nl-NL" sz="1800" b="0" i="0" u="none" strike="noStrike" baseline="0" dirty="0" err="1">
                <a:solidFill>
                  <a:srgbClr val="000000"/>
                </a:solidFill>
                <a:latin typeface="Verdana" panose="020B0604030504040204" pitchFamily="34" charset="0"/>
              </a:rPr>
              <a:t>riting</a:t>
            </a:r>
            <a:r>
              <a:rPr lang="nl-NL" sz="1800" b="0" i="0" u="none" strike="noStrike" baseline="0" dirty="0">
                <a:solidFill>
                  <a:srgbClr val="000000"/>
                </a:solidFill>
                <a:latin typeface="Verdana" panose="020B0604030504040204" pitchFamily="34" charset="0"/>
              </a:rPr>
              <a:t>, (a)</a:t>
            </a:r>
            <a:r>
              <a:rPr lang="nl-NL" sz="1800" b="0" i="0" u="none" strike="noStrike" baseline="0" dirty="0" err="1">
                <a:solidFill>
                  <a:srgbClr val="000000"/>
                </a:solidFill>
                <a:latin typeface="Verdana" panose="020B0604030504040204" pitchFamily="34" charset="0"/>
              </a:rPr>
              <a:t>rithmitic</a:t>
            </a:r>
            <a:r>
              <a:rPr lang="nl-NL" sz="1800" b="0" i="0" u="none" strike="noStrike" baseline="0" dirty="0">
                <a:solidFill>
                  <a:srgbClr val="000000"/>
                </a:solidFill>
                <a:latin typeface="Verdana" panose="020B0604030504040204" pitchFamily="34" charset="0"/>
              </a:rPr>
              <a:t> dus lezen, schrijven en rekenen. </a:t>
            </a:r>
          </a:p>
          <a:p>
            <a:r>
              <a:rPr lang="nl-NL" sz="1800" b="0" i="0" u="none" strike="noStrike" baseline="0" dirty="0">
                <a:solidFill>
                  <a:srgbClr val="000000"/>
                </a:solidFill>
                <a:latin typeface="Verdana" panose="020B0604030504040204" pitchFamily="34" charset="0"/>
              </a:rPr>
              <a:t>Tot 1975 was met pen en papier uitrekenen van sommen een heel belangrijke vaardigheid. Er waren simpelweg geen machines om dat werk voor ons te doen. Met de opkomst van mechanische en elektronische tools in het laatste kwart van de 20e eeuw veranderde de maatschappij, en dus ook de vereisten voor de basisvaardigheid rekenen. Het ‘realistisch rekenen’ ging steeds meer uit van praktische rekenproblemen uit het dagelijks leven. Hoe het dagelijks leven het klaslokaal in te krijgen is echter geen sinecure. Hierdoor kwam deze vorm van rekenonderwijs in de praktijk vaak neer op het oplossen van woordproblemen, oftewel rekenwiskundige problemen verstopt in een verhaaltje. </a:t>
            </a:r>
          </a:p>
          <a:p>
            <a:endParaRPr lang="nl-NL" sz="1800" b="0" i="0" u="none" strike="noStrike" baseline="0" dirty="0">
              <a:solidFill>
                <a:srgbClr val="000000"/>
              </a:solidFill>
              <a:latin typeface="Verdana" panose="020B0604030504040204" pitchFamily="34" charset="0"/>
            </a:endParaRPr>
          </a:p>
        </p:txBody>
      </p:sp>
      <p:sp>
        <p:nvSpPr>
          <p:cNvPr id="4" name="Tijdelijke aanduiding voor koptekst 3"/>
          <p:cNvSpPr>
            <a:spLocks noGrp="1"/>
          </p:cNvSpPr>
          <p:nvPr>
            <p:ph type="hdr" sz="quarter"/>
          </p:nvPr>
        </p:nvSpPr>
        <p:spPr/>
        <p:txBody>
          <a:bodyPr/>
          <a:lstStyle/>
          <a:p>
            <a:pPr>
              <a:defRPr/>
            </a:pPr>
            <a:r>
              <a:rPr lang="en-US" altLang="nl-NL"/>
              <a:t>xxxxxxxxxxxxxxx</a:t>
            </a:r>
          </a:p>
        </p:txBody>
      </p:sp>
      <p:sp>
        <p:nvSpPr>
          <p:cNvPr id="5" name="Tijdelijke aanduiding voor datum 4"/>
          <p:cNvSpPr>
            <a:spLocks noGrp="1"/>
          </p:cNvSpPr>
          <p:nvPr>
            <p:ph type="dt" idx="1"/>
          </p:nvPr>
        </p:nvSpPr>
        <p:spPr/>
        <p:txBody>
          <a:bodyPr/>
          <a:lstStyle/>
          <a:p>
            <a:pPr>
              <a:defRPr/>
            </a:pPr>
            <a:fld id="{5DBB0D90-C90E-4FB4-8C6A-2AB84C554688}" type="datetime1">
              <a:rPr lang="en-US" altLang="nl-NL" smtClean="0"/>
              <a:pPr>
                <a:defRPr/>
              </a:pPr>
              <a:t>4/28/2023</a:t>
            </a:fld>
            <a:endParaRPr lang="en-US" altLang="nl-NL"/>
          </a:p>
        </p:txBody>
      </p:sp>
      <p:sp>
        <p:nvSpPr>
          <p:cNvPr id="6" name="Tijdelijke aanduiding voor voettekst 5"/>
          <p:cNvSpPr>
            <a:spLocks noGrp="1"/>
          </p:cNvSpPr>
          <p:nvPr>
            <p:ph type="ftr" sz="quarter" idx="4"/>
          </p:nvPr>
        </p:nvSpPr>
        <p:spPr/>
        <p:txBody>
          <a:bodyPr/>
          <a:lstStyle/>
          <a:p>
            <a:pPr>
              <a:defRPr/>
            </a:pPr>
            <a:r>
              <a:rPr lang="en-US" altLang="nl-NL"/>
              <a:t>xxxxxxxxxxxxx</a:t>
            </a:r>
          </a:p>
        </p:txBody>
      </p:sp>
      <p:sp>
        <p:nvSpPr>
          <p:cNvPr id="7" name="Tijdelijke aanduiding voor dianummer 6"/>
          <p:cNvSpPr>
            <a:spLocks noGrp="1"/>
          </p:cNvSpPr>
          <p:nvPr>
            <p:ph type="sldNum" sz="quarter" idx="5"/>
          </p:nvPr>
        </p:nvSpPr>
        <p:spPr/>
        <p:txBody>
          <a:bodyPr/>
          <a:lstStyle/>
          <a:p>
            <a:pPr>
              <a:defRPr/>
            </a:pPr>
            <a:fld id="{AD81E28B-F26D-412C-8E96-546C556E65CB}" type="slidenum">
              <a:rPr lang="en-US" altLang="nl-NL" smtClean="0"/>
              <a:pPr>
                <a:defRPr/>
              </a:pPr>
              <a:t>13</a:t>
            </a:fld>
            <a:endParaRPr lang="en-US" altLang="nl-NL"/>
          </a:p>
        </p:txBody>
      </p:sp>
    </p:spTree>
    <p:extLst>
      <p:ext uri="{BB962C8B-B14F-4D97-AF65-F5344CB8AC3E}">
        <p14:creationId xmlns:p14="http://schemas.microsoft.com/office/powerpoint/2010/main" val="2217316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C67366-1D53-495E-934A-330FA4FAA653}"/>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8409D93E-3810-4924-B97F-D2D6E4D45AE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7F5BC8A-48A8-4B76-8F97-D1E7D8AFC267}"/>
              </a:ext>
            </a:extLst>
          </p:cNvPr>
          <p:cNvSpPr>
            <a:spLocks noGrp="1"/>
          </p:cNvSpPr>
          <p:nvPr>
            <p:ph type="dt" sz="half" idx="10"/>
          </p:nvPr>
        </p:nvSpPr>
        <p:spPr/>
        <p:txBody>
          <a:bodyPr/>
          <a:lstStyle/>
          <a:p>
            <a:fld id="{E14F6456-2D57-470E-BAB8-41C89CC3305A}" type="datetimeFigureOut">
              <a:rPr lang="nl-NL" smtClean="0"/>
              <a:t>28-4-2023</a:t>
            </a:fld>
            <a:endParaRPr lang="nl-NL"/>
          </a:p>
        </p:txBody>
      </p:sp>
      <p:sp>
        <p:nvSpPr>
          <p:cNvPr id="5" name="Tijdelijke aanduiding voor voettekst 4">
            <a:extLst>
              <a:ext uri="{FF2B5EF4-FFF2-40B4-BE49-F238E27FC236}">
                <a16:creationId xmlns:a16="http://schemas.microsoft.com/office/drawing/2014/main" id="{8FA435D0-B2F5-4C06-A70A-CFF9535150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6878356-1038-4776-8E6F-1CB1FDDE8AAA}"/>
              </a:ext>
            </a:extLst>
          </p:cNvPr>
          <p:cNvSpPr>
            <a:spLocks noGrp="1"/>
          </p:cNvSpPr>
          <p:nvPr>
            <p:ph type="sldNum" sz="quarter" idx="12"/>
          </p:nvPr>
        </p:nvSpPr>
        <p:spPr/>
        <p:txBody>
          <a:bodyPr/>
          <a:lstStyle/>
          <a:p>
            <a:fld id="{C03B1451-C1E7-4B88-8E48-4FB6490122B8}" type="slidenum">
              <a:rPr lang="nl-NL" smtClean="0"/>
              <a:t>‹nr.›</a:t>
            </a:fld>
            <a:endParaRPr lang="nl-NL"/>
          </a:p>
        </p:txBody>
      </p:sp>
    </p:spTree>
    <p:extLst>
      <p:ext uri="{BB962C8B-B14F-4D97-AF65-F5344CB8AC3E}">
        <p14:creationId xmlns:p14="http://schemas.microsoft.com/office/powerpoint/2010/main" val="95900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2E4E78-180B-4E86-A9E5-FE9D131090E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A1F97FD-5746-4216-87CA-045F9EFDF7C0}"/>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96F477A-7A02-423A-BF9C-12C1631E208E}"/>
              </a:ext>
            </a:extLst>
          </p:cNvPr>
          <p:cNvSpPr>
            <a:spLocks noGrp="1"/>
          </p:cNvSpPr>
          <p:nvPr>
            <p:ph type="dt" sz="half" idx="10"/>
          </p:nvPr>
        </p:nvSpPr>
        <p:spPr/>
        <p:txBody>
          <a:bodyPr/>
          <a:lstStyle/>
          <a:p>
            <a:fld id="{E14F6456-2D57-470E-BAB8-41C89CC3305A}" type="datetimeFigureOut">
              <a:rPr lang="nl-NL" smtClean="0"/>
              <a:t>28-4-2023</a:t>
            </a:fld>
            <a:endParaRPr lang="nl-NL"/>
          </a:p>
        </p:txBody>
      </p:sp>
      <p:sp>
        <p:nvSpPr>
          <p:cNvPr id="5" name="Tijdelijke aanduiding voor voettekst 4">
            <a:extLst>
              <a:ext uri="{FF2B5EF4-FFF2-40B4-BE49-F238E27FC236}">
                <a16:creationId xmlns:a16="http://schemas.microsoft.com/office/drawing/2014/main" id="{4E60D179-4E49-4F1D-AB3C-35D57D4428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34CAF3-597C-4A24-8A85-763785C8B9D4}"/>
              </a:ext>
            </a:extLst>
          </p:cNvPr>
          <p:cNvSpPr>
            <a:spLocks noGrp="1"/>
          </p:cNvSpPr>
          <p:nvPr>
            <p:ph type="sldNum" sz="quarter" idx="12"/>
          </p:nvPr>
        </p:nvSpPr>
        <p:spPr/>
        <p:txBody>
          <a:bodyPr/>
          <a:lstStyle/>
          <a:p>
            <a:fld id="{C03B1451-C1E7-4B88-8E48-4FB6490122B8}" type="slidenum">
              <a:rPr lang="nl-NL" smtClean="0"/>
              <a:t>‹nr.›</a:t>
            </a:fld>
            <a:endParaRPr lang="nl-NL"/>
          </a:p>
        </p:txBody>
      </p:sp>
    </p:spTree>
    <p:extLst>
      <p:ext uri="{BB962C8B-B14F-4D97-AF65-F5344CB8AC3E}">
        <p14:creationId xmlns:p14="http://schemas.microsoft.com/office/powerpoint/2010/main" val="446020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C7176FD-3097-46D6-951E-1AD703FCD442}"/>
              </a:ext>
            </a:extLst>
          </p:cNvPr>
          <p:cNvSpPr>
            <a:spLocks noGrp="1"/>
          </p:cNvSpPr>
          <p:nvPr>
            <p:ph type="title" orient="vert"/>
          </p:nvPr>
        </p:nvSpPr>
        <p:spPr>
          <a:xfrm>
            <a:off x="6543675" y="365125"/>
            <a:ext cx="1971675"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1FA80D8-4C33-43E5-8650-AABF95EDA36C}"/>
              </a:ext>
            </a:extLst>
          </p:cNvPr>
          <p:cNvSpPr>
            <a:spLocks noGrp="1"/>
          </p:cNvSpPr>
          <p:nvPr>
            <p:ph type="body" orient="vert" idx="1"/>
          </p:nvPr>
        </p:nvSpPr>
        <p:spPr>
          <a:xfrm>
            <a:off x="628650" y="365125"/>
            <a:ext cx="5800725"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FCC3135-89FC-4BD6-BD90-5756BBBF509F}"/>
              </a:ext>
            </a:extLst>
          </p:cNvPr>
          <p:cNvSpPr>
            <a:spLocks noGrp="1"/>
          </p:cNvSpPr>
          <p:nvPr>
            <p:ph type="dt" sz="half" idx="10"/>
          </p:nvPr>
        </p:nvSpPr>
        <p:spPr/>
        <p:txBody>
          <a:bodyPr/>
          <a:lstStyle/>
          <a:p>
            <a:fld id="{E14F6456-2D57-470E-BAB8-41C89CC3305A}" type="datetimeFigureOut">
              <a:rPr lang="nl-NL" smtClean="0"/>
              <a:t>28-4-2023</a:t>
            </a:fld>
            <a:endParaRPr lang="nl-NL"/>
          </a:p>
        </p:txBody>
      </p:sp>
      <p:sp>
        <p:nvSpPr>
          <p:cNvPr id="5" name="Tijdelijke aanduiding voor voettekst 4">
            <a:extLst>
              <a:ext uri="{FF2B5EF4-FFF2-40B4-BE49-F238E27FC236}">
                <a16:creationId xmlns:a16="http://schemas.microsoft.com/office/drawing/2014/main" id="{53AF5647-CF97-4BA4-A5A7-E4224571312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307B093-BAB4-4523-BABC-4AF74E5BEE86}"/>
              </a:ext>
            </a:extLst>
          </p:cNvPr>
          <p:cNvSpPr>
            <a:spLocks noGrp="1"/>
          </p:cNvSpPr>
          <p:nvPr>
            <p:ph type="sldNum" sz="quarter" idx="12"/>
          </p:nvPr>
        </p:nvSpPr>
        <p:spPr/>
        <p:txBody>
          <a:bodyPr/>
          <a:lstStyle/>
          <a:p>
            <a:fld id="{C03B1451-C1E7-4B88-8E48-4FB6490122B8}" type="slidenum">
              <a:rPr lang="nl-NL" smtClean="0"/>
              <a:t>‹nr.›</a:t>
            </a:fld>
            <a:endParaRPr lang="nl-NL"/>
          </a:p>
        </p:txBody>
      </p:sp>
    </p:spTree>
    <p:extLst>
      <p:ext uri="{BB962C8B-B14F-4D97-AF65-F5344CB8AC3E}">
        <p14:creationId xmlns:p14="http://schemas.microsoft.com/office/powerpoint/2010/main" val="626155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56" name="Rectangle 56"/>
          <p:cNvSpPr>
            <a:spLocks noGrp="1" noChangeArrowheads="1"/>
          </p:cNvSpPr>
          <p:nvPr>
            <p:ph type="ctrTitle" sz="quarter"/>
          </p:nvPr>
        </p:nvSpPr>
        <p:spPr>
          <a:xfrm>
            <a:off x="1798638" y="2286000"/>
            <a:ext cx="6583362" cy="579438"/>
          </a:xfrm>
        </p:spPr>
        <p:txBody>
          <a:bodyPr anchor="t"/>
          <a:lstStyle>
            <a:lvl1pPr>
              <a:defRPr/>
            </a:lvl1pPr>
          </a:lstStyle>
          <a:p>
            <a:pPr lvl="0"/>
            <a:r>
              <a:rPr lang="nl-NL" noProof="0"/>
              <a:t>Klik om stijl te bewerken</a:t>
            </a:r>
            <a:endParaRPr lang="en-US" noProof="0"/>
          </a:p>
        </p:txBody>
      </p:sp>
      <p:sp>
        <p:nvSpPr>
          <p:cNvPr id="25657" name="Rectangle 57"/>
          <p:cNvSpPr>
            <a:spLocks noGrp="1" noChangeArrowheads="1"/>
          </p:cNvSpPr>
          <p:nvPr>
            <p:ph type="subTitle" sz="quarter" idx="1"/>
          </p:nvPr>
        </p:nvSpPr>
        <p:spPr>
          <a:xfrm>
            <a:off x="1798638" y="3886200"/>
            <a:ext cx="6583362" cy="581025"/>
          </a:xfrm>
        </p:spPr>
        <p:txBody>
          <a:bodyPr/>
          <a:lstStyle>
            <a:lvl1pPr marL="0" indent="0">
              <a:lnSpc>
                <a:spcPct val="80000"/>
              </a:lnSpc>
              <a:buFont typeface="Zapf Dingbats" charset="0"/>
              <a:buNone/>
              <a:defRPr sz="2000"/>
            </a:lvl1pPr>
          </a:lstStyle>
          <a:p>
            <a:pPr lvl="0"/>
            <a:r>
              <a:rPr lang="nl-NL" noProof="0"/>
              <a:t>Klikken om de ondertitelstijl van het model te bewerken</a:t>
            </a:r>
            <a:endParaRPr lang="en-US" noProof="0"/>
          </a:p>
        </p:txBody>
      </p:sp>
      <p:sp>
        <p:nvSpPr>
          <p:cNvPr id="4" name="Rectangle 59">
            <a:extLst>
              <a:ext uri="{FF2B5EF4-FFF2-40B4-BE49-F238E27FC236}">
                <a16:creationId xmlns:a16="http://schemas.microsoft.com/office/drawing/2014/main" id="{2552EEFA-F894-404E-982D-52CE3FEDA13A}"/>
              </a:ext>
            </a:extLst>
          </p:cNvPr>
          <p:cNvSpPr>
            <a:spLocks noGrp="1" noChangeArrowheads="1"/>
          </p:cNvSpPr>
          <p:nvPr>
            <p:ph type="dt" sz="quarter"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fld id="{C54EBDA1-886C-4257-A098-BBB152C73268}" type="datetime1">
              <a:rPr lang="en-US" altLang="nl-NL" smtClean="0"/>
              <a:pPr>
                <a:defRPr/>
              </a:pPr>
              <a:t>4/28/2023</a:t>
            </a:fld>
            <a:endParaRPr lang="en-US" altLang="nl-NL">
              <a:solidFill>
                <a:schemeClr val="tx1"/>
              </a:solidFill>
            </a:endParaRPr>
          </a:p>
        </p:txBody>
      </p:sp>
      <p:sp>
        <p:nvSpPr>
          <p:cNvPr id="5" name="Rectangle 60">
            <a:extLst>
              <a:ext uri="{FF2B5EF4-FFF2-40B4-BE49-F238E27FC236}">
                <a16:creationId xmlns:a16="http://schemas.microsoft.com/office/drawing/2014/main" id="{2CB99B61-69C4-4A3D-9851-A714784327B9}"/>
              </a:ext>
            </a:extLst>
          </p:cNvPr>
          <p:cNvSpPr>
            <a:spLocks noGrp="1" noChangeArrowheads="1"/>
          </p:cNvSpPr>
          <p:nvPr>
            <p:ph type="sldNum"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pPr>
              <a:defRPr/>
            </a:pPr>
            <a:fld id="{2600DD62-6565-4DC5-A6F1-FD6E41A93D22}" type="slidenum">
              <a:rPr lang="en-US" altLang="nl-NL" smtClean="0"/>
              <a:pPr>
                <a:defRPr/>
              </a:pPr>
              <a:t>‹nr.›</a:t>
            </a:fld>
            <a:endParaRPr lang="en-US" altLang="nl-NL"/>
          </a:p>
        </p:txBody>
      </p:sp>
      <p:sp>
        <p:nvSpPr>
          <p:cNvPr id="6" name="Rectangle 61">
            <a:extLst>
              <a:ext uri="{FF2B5EF4-FFF2-40B4-BE49-F238E27FC236}">
                <a16:creationId xmlns:a16="http://schemas.microsoft.com/office/drawing/2014/main" id="{03003BCE-C7BA-48D4-96F5-5ACC73CF43A7}"/>
              </a:ext>
            </a:extLst>
          </p:cNvPr>
          <p:cNvSpPr>
            <a:spLocks noGrp="1" noChangeArrowheads="1"/>
          </p:cNvSpPr>
          <p:nvPr>
            <p:ph type="ftr"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mtClean="0"/>
            </a:lvl1pPr>
          </a:lstStyle>
          <a:p>
            <a:pPr>
              <a:defRPr/>
            </a:pPr>
            <a:r>
              <a:rPr lang="en-US" altLang="nl-NL"/>
              <a:t>HU powerpoint template</a:t>
            </a:r>
          </a:p>
        </p:txBody>
      </p:sp>
    </p:spTree>
    <p:extLst>
      <p:ext uri="{BB962C8B-B14F-4D97-AF65-F5344CB8AC3E}">
        <p14:creationId xmlns:p14="http://schemas.microsoft.com/office/powerpoint/2010/main" val="1766489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Rectangle 48">
            <a:extLst>
              <a:ext uri="{FF2B5EF4-FFF2-40B4-BE49-F238E27FC236}">
                <a16:creationId xmlns:a16="http://schemas.microsoft.com/office/drawing/2014/main" id="{1F5B7FB2-956C-407F-995D-12D6A37FEB67}"/>
              </a:ext>
            </a:extLst>
          </p:cNvPr>
          <p:cNvSpPr>
            <a:spLocks noGrp="1" noChangeArrowheads="1"/>
          </p:cNvSpPr>
          <p:nvPr>
            <p:ph type="dt" sz="half" idx="10"/>
          </p:nvPr>
        </p:nvSpPr>
        <p:spPr>
          <a:ln/>
        </p:spPr>
        <p:txBody>
          <a:bodyPr/>
          <a:lstStyle>
            <a:lvl1pPr>
              <a:defRPr/>
            </a:lvl1pPr>
          </a:lstStyle>
          <a:p>
            <a:pPr>
              <a:defRPr/>
            </a:pPr>
            <a:fld id="{DB23980F-C3F5-42D8-BBF6-28DAA3DADB46}" type="datetime1">
              <a:rPr lang="en-US" altLang="nl-NL" smtClean="0"/>
              <a:pPr>
                <a:defRPr/>
              </a:pPr>
              <a:t>4/28/2023</a:t>
            </a:fld>
            <a:endParaRPr lang="en-US" altLang="nl-NL" sz="1400">
              <a:solidFill>
                <a:schemeClr val="tx1"/>
              </a:solidFill>
            </a:endParaRPr>
          </a:p>
        </p:txBody>
      </p:sp>
      <p:sp>
        <p:nvSpPr>
          <p:cNvPr id="5" name="Rectangle 49">
            <a:extLst>
              <a:ext uri="{FF2B5EF4-FFF2-40B4-BE49-F238E27FC236}">
                <a16:creationId xmlns:a16="http://schemas.microsoft.com/office/drawing/2014/main" id="{2C8051B7-D75D-4C0B-932A-1081A3FA6017}"/>
              </a:ext>
            </a:extLst>
          </p:cNvPr>
          <p:cNvSpPr>
            <a:spLocks noGrp="1" noChangeArrowheads="1"/>
          </p:cNvSpPr>
          <p:nvPr>
            <p:ph type="sldNum" sz="quarter" idx="11"/>
          </p:nvPr>
        </p:nvSpPr>
        <p:spPr>
          <a:ln/>
        </p:spPr>
        <p:txBody>
          <a:bodyPr/>
          <a:lstStyle>
            <a:lvl1pPr>
              <a:defRPr/>
            </a:lvl1pPr>
          </a:lstStyle>
          <a:p>
            <a:pPr>
              <a:defRPr/>
            </a:pPr>
            <a:fld id="{5514E037-C093-4759-AD5C-82B277CECAE5}" type="slidenum">
              <a:rPr lang="en-US" altLang="nl-NL" smtClean="0"/>
              <a:pPr>
                <a:defRPr/>
              </a:pPr>
              <a:t>‹nr.›</a:t>
            </a:fld>
            <a:endParaRPr lang="en-US" altLang="nl-NL"/>
          </a:p>
        </p:txBody>
      </p:sp>
      <p:sp>
        <p:nvSpPr>
          <p:cNvPr id="6" name="Rectangle 50">
            <a:extLst>
              <a:ext uri="{FF2B5EF4-FFF2-40B4-BE49-F238E27FC236}">
                <a16:creationId xmlns:a16="http://schemas.microsoft.com/office/drawing/2014/main" id="{FBBEA2BC-DE64-4F59-A72E-6754C0946D0E}"/>
              </a:ext>
            </a:extLst>
          </p:cNvPr>
          <p:cNvSpPr>
            <a:spLocks noGrp="1" noChangeArrowheads="1"/>
          </p:cNvSpPr>
          <p:nvPr>
            <p:ph type="ftr" sz="quarter" idx="12"/>
          </p:nvPr>
        </p:nvSpPr>
        <p:spPr>
          <a:ln/>
        </p:spPr>
        <p:txBody>
          <a:bodyPr/>
          <a:lstStyle>
            <a:lvl1pPr>
              <a:defRPr/>
            </a:lvl1pPr>
          </a:lstStyle>
          <a:p>
            <a:pPr>
              <a:defRPr/>
            </a:pPr>
            <a:r>
              <a:rPr lang="en-US" altLang="nl-NL"/>
              <a:t>HU powerpoint template</a:t>
            </a:r>
            <a:endParaRPr lang="en-US" altLang="nl-NL" sz="1400"/>
          </a:p>
        </p:txBody>
      </p:sp>
    </p:spTree>
    <p:extLst>
      <p:ext uri="{BB962C8B-B14F-4D97-AF65-F5344CB8AC3E}">
        <p14:creationId xmlns:p14="http://schemas.microsoft.com/office/powerpoint/2010/main" val="1581344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a:t>Klik om stijl te bewerken</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Klikken om de tekststijl van het model te bewerken</a:t>
            </a:r>
          </a:p>
        </p:txBody>
      </p:sp>
      <p:sp>
        <p:nvSpPr>
          <p:cNvPr id="4" name="Rectangle 48">
            <a:extLst>
              <a:ext uri="{FF2B5EF4-FFF2-40B4-BE49-F238E27FC236}">
                <a16:creationId xmlns:a16="http://schemas.microsoft.com/office/drawing/2014/main" id="{264D5DAA-ADBF-4398-917E-047497F8734F}"/>
              </a:ext>
            </a:extLst>
          </p:cNvPr>
          <p:cNvSpPr>
            <a:spLocks noGrp="1" noChangeArrowheads="1"/>
          </p:cNvSpPr>
          <p:nvPr>
            <p:ph type="dt" sz="half" idx="10"/>
          </p:nvPr>
        </p:nvSpPr>
        <p:spPr>
          <a:ln/>
        </p:spPr>
        <p:txBody>
          <a:bodyPr/>
          <a:lstStyle>
            <a:lvl1pPr>
              <a:defRPr/>
            </a:lvl1pPr>
          </a:lstStyle>
          <a:p>
            <a:pPr>
              <a:defRPr/>
            </a:pPr>
            <a:fld id="{F424EC78-9F94-40FB-9583-5D52B181C6CA}" type="datetime1">
              <a:rPr lang="en-US" altLang="nl-NL" smtClean="0"/>
              <a:pPr>
                <a:defRPr/>
              </a:pPr>
              <a:t>4/28/2023</a:t>
            </a:fld>
            <a:endParaRPr lang="en-US" altLang="nl-NL" sz="1400">
              <a:solidFill>
                <a:schemeClr val="tx1"/>
              </a:solidFill>
            </a:endParaRPr>
          </a:p>
        </p:txBody>
      </p:sp>
      <p:sp>
        <p:nvSpPr>
          <p:cNvPr id="5" name="Rectangle 49">
            <a:extLst>
              <a:ext uri="{FF2B5EF4-FFF2-40B4-BE49-F238E27FC236}">
                <a16:creationId xmlns:a16="http://schemas.microsoft.com/office/drawing/2014/main" id="{21418B94-DFB5-40DA-A391-04358E731FAA}"/>
              </a:ext>
            </a:extLst>
          </p:cNvPr>
          <p:cNvSpPr>
            <a:spLocks noGrp="1" noChangeArrowheads="1"/>
          </p:cNvSpPr>
          <p:nvPr>
            <p:ph type="sldNum" sz="quarter" idx="11"/>
          </p:nvPr>
        </p:nvSpPr>
        <p:spPr>
          <a:ln/>
        </p:spPr>
        <p:txBody>
          <a:bodyPr/>
          <a:lstStyle>
            <a:lvl1pPr>
              <a:defRPr/>
            </a:lvl1pPr>
          </a:lstStyle>
          <a:p>
            <a:pPr>
              <a:defRPr/>
            </a:pPr>
            <a:fld id="{44D81A31-B4B2-4AC2-88BA-E76FB6433F9F}" type="slidenum">
              <a:rPr lang="en-US" altLang="nl-NL" smtClean="0"/>
              <a:pPr>
                <a:defRPr/>
              </a:pPr>
              <a:t>‹nr.›</a:t>
            </a:fld>
            <a:endParaRPr lang="en-US" altLang="nl-NL"/>
          </a:p>
        </p:txBody>
      </p:sp>
      <p:sp>
        <p:nvSpPr>
          <p:cNvPr id="6" name="Rectangle 50">
            <a:extLst>
              <a:ext uri="{FF2B5EF4-FFF2-40B4-BE49-F238E27FC236}">
                <a16:creationId xmlns:a16="http://schemas.microsoft.com/office/drawing/2014/main" id="{0CF020EC-95AB-42D3-BD2F-7CD96052E3A4}"/>
              </a:ext>
            </a:extLst>
          </p:cNvPr>
          <p:cNvSpPr>
            <a:spLocks noGrp="1" noChangeArrowheads="1"/>
          </p:cNvSpPr>
          <p:nvPr>
            <p:ph type="ftr" sz="quarter" idx="12"/>
          </p:nvPr>
        </p:nvSpPr>
        <p:spPr>
          <a:ln/>
        </p:spPr>
        <p:txBody>
          <a:bodyPr/>
          <a:lstStyle>
            <a:lvl1pPr>
              <a:defRPr/>
            </a:lvl1pPr>
          </a:lstStyle>
          <a:p>
            <a:pPr>
              <a:defRPr/>
            </a:pPr>
            <a:r>
              <a:rPr lang="en-US" altLang="nl-NL"/>
              <a:t>HU powerpoint template</a:t>
            </a:r>
            <a:endParaRPr lang="en-US" altLang="nl-NL" sz="1400"/>
          </a:p>
        </p:txBody>
      </p:sp>
    </p:spTree>
    <p:extLst>
      <p:ext uri="{BB962C8B-B14F-4D97-AF65-F5344CB8AC3E}">
        <p14:creationId xmlns:p14="http://schemas.microsoft.com/office/powerpoint/2010/main" val="3473461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762000" y="1762125"/>
            <a:ext cx="3863975" cy="2627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4778375" y="1762125"/>
            <a:ext cx="3865563" cy="2627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Rectangle 48">
            <a:extLst>
              <a:ext uri="{FF2B5EF4-FFF2-40B4-BE49-F238E27FC236}">
                <a16:creationId xmlns:a16="http://schemas.microsoft.com/office/drawing/2014/main" id="{115BBA5E-0E9B-46BC-AE53-24ECB2C42E4F}"/>
              </a:ext>
            </a:extLst>
          </p:cNvPr>
          <p:cNvSpPr>
            <a:spLocks noGrp="1" noChangeArrowheads="1"/>
          </p:cNvSpPr>
          <p:nvPr>
            <p:ph type="dt" sz="half" idx="10"/>
          </p:nvPr>
        </p:nvSpPr>
        <p:spPr>
          <a:ln/>
        </p:spPr>
        <p:txBody>
          <a:bodyPr/>
          <a:lstStyle>
            <a:lvl1pPr>
              <a:defRPr/>
            </a:lvl1pPr>
          </a:lstStyle>
          <a:p>
            <a:pPr>
              <a:defRPr/>
            </a:pPr>
            <a:fld id="{CF257971-912A-4A6C-8CBD-8A4ED8A251ED}" type="datetime1">
              <a:rPr lang="en-US" altLang="nl-NL" smtClean="0"/>
              <a:pPr>
                <a:defRPr/>
              </a:pPr>
              <a:t>4/28/2023</a:t>
            </a:fld>
            <a:endParaRPr lang="en-US" altLang="nl-NL" sz="1400">
              <a:solidFill>
                <a:schemeClr val="tx1"/>
              </a:solidFill>
            </a:endParaRPr>
          </a:p>
        </p:txBody>
      </p:sp>
      <p:sp>
        <p:nvSpPr>
          <p:cNvPr id="6" name="Rectangle 49">
            <a:extLst>
              <a:ext uri="{FF2B5EF4-FFF2-40B4-BE49-F238E27FC236}">
                <a16:creationId xmlns:a16="http://schemas.microsoft.com/office/drawing/2014/main" id="{E9730A72-0814-40D9-89F9-97A047A4D7D6}"/>
              </a:ext>
            </a:extLst>
          </p:cNvPr>
          <p:cNvSpPr>
            <a:spLocks noGrp="1" noChangeArrowheads="1"/>
          </p:cNvSpPr>
          <p:nvPr>
            <p:ph type="sldNum" sz="quarter" idx="11"/>
          </p:nvPr>
        </p:nvSpPr>
        <p:spPr>
          <a:ln/>
        </p:spPr>
        <p:txBody>
          <a:bodyPr/>
          <a:lstStyle>
            <a:lvl1pPr>
              <a:defRPr/>
            </a:lvl1pPr>
          </a:lstStyle>
          <a:p>
            <a:pPr>
              <a:defRPr/>
            </a:pPr>
            <a:fld id="{EF4B4B66-0E4D-477A-909E-71643943520C}" type="slidenum">
              <a:rPr lang="en-US" altLang="nl-NL" smtClean="0"/>
              <a:pPr>
                <a:defRPr/>
              </a:pPr>
              <a:t>‹nr.›</a:t>
            </a:fld>
            <a:endParaRPr lang="en-US" altLang="nl-NL"/>
          </a:p>
        </p:txBody>
      </p:sp>
      <p:sp>
        <p:nvSpPr>
          <p:cNvPr id="7" name="Rectangle 50">
            <a:extLst>
              <a:ext uri="{FF2B5EF4-FFF2-40B4-BE49-F238E27FC236}">
                <a16:creationId xmlns:a16="http://schemas.microsoft.com/office/drawing/2014/main" id="{D606EBA5-D231-488F-AADD-CB00ABC69A9B}"/>
              </a:ext>
            </a:extLst>
          </p:cNvPr>
          <p:cNvSpPr>
            <a:spLocks noGrp="1" noChangeArrowheads="1"/>
          </p:cNvSpPr>
          <p:nvPr>
            <p:ph type="ftr" sz="quarter" idx="12"/>
          </p:nvPr>
        </p:nvSpPr>
        <p:spPr>
          <a:ln/>
        </p:spPr>
        <p:txBody>
          <a:bodyPr/>
          <a:lstStyle>
            <a:lvl1pPr>
              <a:defRPr/>
            </a:lvl1pPr>
          </a:lstStyle>
          <a:p>
            <a:pPr>
              <a:defRPr/>
            </a:pPr>
            <a:r>
              <a:rPr lang="en-US" altLang="nl-NL"/>
              <a:t>HU powerpoint template</a:t>
            </a:r>
            <a:endParaRPr lang="en-US" altLang="nl-NL" sz="1400"/>
          </a:p>
        </p:txBody>
      </p:sp>
    </p:spTree>
    <p:extLst>
      <p:ext uri="{BB962C8B-B14F-4D97-AF65-F5344CB8AC3E}">
        <p14:creationId xmlns:p14="http://schemas.microsoft.com/office/powerpoint/2010/main" val="282190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nl-NL"/>
              <a:t>Klik om stijl te bewerken</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Rectangle 48">
            <a:extLst>
              <a:ext uri="{FF2B5EF4-FFF2-40B4-BE49-F238E27FC236}">
                <a16:creationId xmlns:a16="http://schemas.microsoft.com/office/drawing/2014/main" id="{369B14D3-80FA-4A4F-A83B-209724ABB5D0}"/>
              </a:ext>
            </a:extLst>
          </p:cNvPr>
          <p:cNvSpPr>
            <a:spLocks noGrp="1" noChangeArrowheads="1"/>
          </p:cNvSpPr>
          <p:nvPr>
            <p:ph type="dt" sz="half" idx="10"/>
          </p:nvPr>
        </p:nvSpPr>
        <p:spPr>
          <a:ln/>
        </p:spPr>
        <p:txBody>
          <a:bodyPr/>
          <a:lstStyle>
            <a:lvl1pPr>
              <a:defRPr/>
            </a:lvl1pPr>
          </a:lstStyle>
          <a:p>
            <a:pPr>
              <a:defRPr/>
            </a:pPr>
            <a:fld id="{3A3673A2-4E22-41DC-874C-4DA696E7BCEB}" type="datetime1">
              <a:rPr lang="en-US" altLang="nl-NL" smtClean="0"/>
              <a:pPr>
                <a:defRPr/>
              </a:pPr>
              <a:t>4/28/2023</a:t>
            </a:fld>
            <a:endParaRPr lang="en-US" altLang="nl-NL" sz="1400">
              <a:solidFill>
                <a:schemeClr val="tx1"/>
              </a:solidFill>
            </a:endParaRPr>
          </a:p>
        </p:txBody>
      </p:sp>
      <p:sp>
        <p:nvSpPr>
          <p:cNvPr id="8" name="Rectangle 49">
            <a:extLst>
              <a:ext uri="{FF2B5EF4-FFF2-40B4-BE49-F238E27FC236}">
                <a16:creationId xmlns:a16="http://schemas.microsoft.com/office/drawing/2014/main" id="{7A9E17BC-D267-4AB6-A527-3F22A2E3882C}"/>
              </a:ext>
            </a:extLst>
          </p:cNvPr>
          <p:cNvSpPr>
            <a:spLocks noGrp="1" noChangeArrowheads="1"/>
          </p:cNvSpPr>
          <p:nvPr>
            <p:ph type="sldNum" sz="quarter" idx="11"/>
          </p:nvPr>
        </p:nvSpPr>
        <p:spPr>
          <a:ln/>
        </p:spPr>
        <p:txBody>
          <a:bodyPr/>
          <a:lstStyle>
            <a:lvl1pPr>
              <a:defRPr/>
            </a:lvl1pPr>
          </a:lstStyle>
          <a:p>
            <a:pPr>
              <a:defRPr/>
            </a:pPr>
            <a:fld id="{8F4A3639-368C-4C16-B5EE-AED51B1BCEB7}" type="slidenum">
              <a:rPr lang="en-US" altLang="nl-NL" smtClean="0"/>
              <a:pPr>
                <a:defRPr/>
              </a:pPr>
              <a:t>‹nr.›</a:t>
            </a:fld>
            <a:endParaRPr lang="en-US" altLang="nl-NL"/>
          </a:p>
        </p:txBody>
      </p:sp>
      <p:sp>
        <p:nvSpPr>
          <p:cNvPr id="9" name="Rectangle 50">
            <a:extLst>
              <a:ext uri="{FF2B5EF4-FFF2-40B4-BE49-F238E27FC236}">
                <a16:creationId xmlns:a16="http://schemas.microsoft.com/office/drawing/2014/main" id="{A0D1D5E0-E1FD-4D39-ACA7-FAF2C6DF73A7}"/>
              </a:ext>
            </a:extLst>
          </p:cNvPr>
          <p:cNvSpPr>
            <a:spLocks noGrp="1" noChangeArrowheads="1"/>
          </p:cNvSpPr>
          <p:nvPr>
            <p:ph type="ftr" sz="quarter" idx="12"/>
          </p:nvPr>
        </p:nvSpPr>
        <p:spPr>
          <a:ln/>
        </p:spPr>
        <p:txBody>
          <a:bodyPr/>
          <a:lstStyle>
            <a:lvl1pPr>
              <a:defRPr/>
            </a:lvl1pPr>
          </a:lstStyle>
          <a:p>
            <a:pPr>
              <a:defRPr/>
            </a:pPr>
            <a:r>
              <a:rPr lang="en-US" altLang="nl-NL"/>
              <a:t>HU powerpoint template</a:t>
            </a:r>
            <a:endParaRPr lang="en-US" altLang="nl-NL" sz="1400"/>
          </a:p>
        </p:txBody>
      </p:sp>
    </p:spTree>
    <p:extLst>
      <p:ext uri="{BB962C8B-B14F-4D97-AF65-F5344CB8AC3E}">
        <p14:creationId xmlns:p14="http://schemas.microsoft.com/office/powerpoint/2010/main" val="499786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Rectangle 48">
            <a:extLst>
              <a:ext uri="{FF2B5EF4-FFF2-40B4-BE49-F238E27FC236}">
                <a16:creationId xmlns:a16="http://schemas.microsoft.com/office/drawing/2014/main" id="{A83F355E-6C3F-4AD6-82F7-8E3EACE30410}"/>
              </a:ext>
            </a:extLst>
          </p:cNvPr>
          <p:cNvSpPr>
            <a:spLocks noGrp="1" noChangeArrowheads="1"/>
          </p:cNvSpPr>
          <p:nvPr>
            <p:ph type="dt" sz="half" idx="10"/>
          </p:nvPr>
        </p:nvSpPr>
        <p:spPr>
          <a:ln/>
        </p:spPr>
        <p:txBody>
          <a:bodyPr/>
          <a:lstStyle>
            <a:lvl1pPr>
              <a:defRPr/>
            </a:lvl1pPr>
          </a:lstStyle>
          <a:p>
            <a:pPr>
              <a:defRPr/>
            </a:pPr>
            <a:fld id="{949A2288-413D-4614-82F2-8EA5B9A73A6B}" type="datetime1">
              <a:rPr lang="en-US" altLang="nl-NL" smtClean="0"/>
              <a:pPr>
                <a:defRPr/>
              </a:pPr>
              <a:t>4/28/2023</a:t>
            </a:fld>
            <a:endParaRPr lang="en-US" altLang="nl-NL" sz="1400">
              <a:solidFill>
                <a:schemeClr val="tx1"/>
              </a:solidFill>
            </a:endParaRPr>
          </a:p>
        </p:txBody>
      </p:sp>
      <p:sp>
        <p:nvSpPr>
          <p:cNvPr id="4" name="Rectangle 49">
            <a:extLst>
              <a:ext uri="{FF2B5EF4-FFF2-40B4-BE49-F238E27FC236}">
                <a16:creationId xmlns:a16="http://schemas.microsoft.com/office/drawing/2014/main" id="{AAB2F0A0-D655-4EFE-971D-693812A56354}"/>
              </a:ext>
            </a:extLst>
          </p:cNvPr>
          <p:cNvSpPr>
            <a:spLocks noGrp="1" noChangeArrowheads="1"/>
          </p:cNvSpPr>
          <p:nvPr>
            <p:ph type="sldNum" sz="quarter" idx="11"/>
          </p:nvPr>
        </p:nvSpPr>
        <p:spPr>
          <a:ln/>
        </p:spPr>
        <p:txBody>
          <a:bodyPr/>
          <a:lstStyle>
            <a:lvl1pPr>
              <a:defRPr/>
            </a:lvl1pPr>
          </a:lstStyle>
          <a:p>
            <a:pPr>
              <a:defRPr/>
            </a:pPr>
            <a:fld id="{D194E78C-CF49-4A11-BA92-AD3719086036}" type="slidenum">
              <a:rPr lang="en-US" altLang="nl-NL" smtClean="0"/>
              <a:pPr>
                <a:defRPr/>
              </a:pPr>
              <a:t>‹nr.›</a:t>
            </a:fld>
            <a:endParaRPr lang="en-US" altLang="nl-NL"/>
          </a:p>
        </p:txBody>
      </p:sp>
      <p:sp>
        <p:nvSpPr>
          <p:cNvPr id="5" name="Rectangle 50">
            <a:extLst>
              <a:ext uri="{FF2B5EF4-FFF2-40B4-BE49-F238E27FC236}">
                <a16:creationId xmlns:a16="http://schemas.microsoft.com/office/drawing/2014/main" id="{27A368D9-EFC2-4DA3-BDE0-EFF4E20FA1FA}"/>
              </a:ext>
            </a:extLst>
          </p:cNvPr>
          <p:cNvSpPr>
            <a:spLocks noGrp="1" noChangeArrowheads="1"/>
          </p:cNvSpPr>
          <p:nvPr>
            <p:ph type="ftr" sz="quarter" idx="12"/>
          </p:nvPr>
        </p:nvSpPr>
        <p:spPr>
          <a:ln/>
        </p:spPr>
        <p:txBody>
          <a:bodyPr/>
          <a:lstStyle>
            <a:lvl1pPr>
              <a:defRPr/>
            </a:lvl1pPr>
          </a:lstStyle>
          <a:p>
            <a:pPr>
              <a:defRPr/>
            </a:pPr>
            <a:r>
              <a:rPr lang="en-US" altLang="nl-NL"/>
              <a:t>HU powerpoint template</a:t>
            </a:r>
            <a:endParaRPr lang="en-US" altLang="nl-NL" sz="1400"/>
          </a:p>
        </p:txBody>
      </p:sp>
    </p:spTree>
    <p:extLst>
      <p:ext uri="{BB962C8B-B14F-4D97-AF65-F5344CB8AC3E}">
        <p14:creationId xmlns:p14="http://schemas.microsoft.com/office/powerpoint/2010/main" val="2850974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8">
            <a:extLst>
              <a:ext uri="{FF2B5EF4-FFF2-40B4-BE49-F238E27FC236}">
                <a16:creationId xmlns:a16="http://schemas.microsoft.com/office/drawing/2014/main" id="{F22DDF73-13C7-43B4-9F43-1B1F04CD15E4}"/>
              </a:ext>
            </a:extLst>
          </p:cNvPr>
          <p:cNvSpPr>
            <a:spLocks noGrp="1" noChangeArrowheads="1"/>
          </p:cNvSpPr>
          <p:nvPr>
            <p:ph type="dt" sz="half" idx="10"/>
          </p:nvPr>
        </p:nvSpPr>
        <p:spPr>
          <a:ln/>
        </p:spPr>
        <p:txBody>
          <a:bodyPr/>
          <a:lstStyle>
            <a:lvl1pPr>
              <a:defRPr/>
            </a:lvl1pPr>
          </a:lstStyle>
          <a:p>
            <a:pPr>
              <a:defRPr/>
            </a:pPr>
            <a:fld id="{9766A313-1B36-4D34-B28D-0AFD4B8368B1}" type="datetime1">
              <a:rPr lang="en-US" altLang="nl-NL" smtClean="0"/>
              <a:pPr>
                <a:defRPr/>
              </a:pPr>
              <a:t>4/28/2023</a:t>
            </a:fld>
            <a:endParaRPr lang="en-US" altLang="nl-NL" sz="1400">
              <a:solidFill>
                <a:schemeClr val="tx1"/>
              </a:solidFill>
            </a:endParaRPr>
          </a:p>
        </p:txBody>
      </p:sp>
      <p:sp>
        <p:nvSpPr>
          <p:cNvPr id="3" name="Rectangle 49">
            <a:extLst>
              <a:ext uri="{FF2B5EF4-FFF2-40B4-BE49-F238E27FC236}">
                <a16:creationId xmlns:a16="http://schemas.microsoft.com/office/drawing/2014/main" id="{2D690DDB-538C-4CAE-BC71-77C23D069511}"/>
              </a:ext>
            </a:extLst>
          </p:cNvPr>
          <p:cNvSpPr>
            <a:spLocks noGrp="1" noChangeArrowheads="1"/>
          </p:cNvSpPr>
          <p:nvPr>
            <p:ph type="sldNum" sz="quarter" idx="11"/>
          </p:nvPr>
        </p:nvSpPr>
        <p:spPr>
          <a:ln/>
        </p:spPr>
        <p:txBody>
          <a:bodyPr/>
          <a:lstStyle>
            <a:lvl1pPr>
              <a:defRPr/>
            </a:lvl1pPr>
          </a:lstStyle>
          <a:p>
            <a:pPr>
              <a:defRPr/>
            </a:pPr>
            <a:fld id="{BDC2B048-A449-4BFD-9681-6DD86CAC01B6}" type="slidenum">
              <a:rPr lang="en-US" altLang="nl-NL" smtClean="0"/>
              <a:pPr>
                <a:defRPr/>
              </a:pPr>
              <a:t>‹nr.›</a:t>
            </a:fld>
            <a:endParaRPr lang="en-US" altLang="nl-NL"/>
          </a:p>
        </p:txBody>
      </p:sp>
      <p:sp>
        <p:nvSpPr>
          <p:cNvPr id="4" name="Rectangle 50">
            <a:extLst>
              <a:ext uri="{FF2B5EF4-FFF2-40B4-BE49-F238E27FC236}">
                <a16:creationId xmlns:a16="http://schemas.microsoft.com/office/drawing/2014/main" id="{C005E229-E485-46B2-AA25-C54C51D3F037}"/>
              </a:ext>
            </a:extLst>
          </p:cNvPr>
          <p:cNvSpPr>
            <a:spLocks noGrp="1" noChangeArrowheads="1"/>
          </p:cNvSpPr>
          <p:nvPr>
            <p:ph type="ftr" sz="quarter" idx="12"/>
          </p:nvPr>
        </p:nvSpPr>
        <p:spPr>
          <a:ln/>
        </p:spPr>
        <p:txBody>
          <a:bodyPr/>
          <a:lstStyle>
            <a:lvl1pPr>
              <a:defRPr/>
            </a:lvl1pPr>
          </a:lstStyle>
          <a:p>
            <a:pPr>
              <a:defRPr/>
            </a:pPr>
            <a:r>
              <a:rPr lang="en-US" altLang="nl-NL"/>
              <a:t>HU powerpoint template</a:t>
            </a:r>
            <a:endParaRPr lang="en-US" altLang="nl-NL" sz="1400"/>
          </a:p>
        </p:txBody>
      </p:sp>
    </p:spTree>
    <p:extLst>
      <p:ext uri="{BB962C8B-B14F-4D97-AF65-F5344CB8AC3E}">
        <p14:creationId xmlns:p14="http://schemas.microsoft.com/office/powerpoint/2010/main" val="3363320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nl-NL"/>
              <a:t>Klik om stijl te bewerken</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Rectangle 48">
            <a:extLst>
              <a:ext uri="{FF2B5EF4-FFF2-40B4-BE49-F238E27FC236}">
                <a16:creationId xmlns:a16="http://schemas.microsoft.com/office/drawing/2014/main" id="{E230221F-E7CC-414C-BA7D-E292DA70ADCE}"/>
              </a:ext>
            </a:extLst>
          </p:cNvPr>
          <p:cNvSpPr>
            <a:spLocks noGrp="1" noChangeArrowheads="1"/>
          </p:cNvSpPr>
          <p:nvPr>
            <p:ph type="dt" sz="half" idx="10"/>
          </p:nvPr>
        </p:nvSpPr>
        <p:spPr>
          <a:ln/>
        </p:spPr>
        <p:txBody>
          <a:bodyPr/>
          <a:lstStyle>
            <a:lvl1pPr>
              <a:defRPr/>
            </a:lvl1pPr>
          </a:lstStyle>
          <a:p>
            <a:pPr>
              <a:defRPr/>
            </a:pPr>
            <a:fld id="{4040A05D-A93A-446D-9583-38E5BEE2E736}" type="datetime1">
              <a:rPr lang="en-US" altLang="nl-NL" smtClean="0"/>
              <a:pPr>
                <a:defRPr/>
              </a:pPr>
              <a:t>4/28/2023</a:t>
            </a:fld>
            <a:endParaRPr lang="en-US" altLang="nl-NL" sz="1400">
              <a:solidFill>
                <a:schemeClr val="tx1"/>
              </a:solidFill>
            </a:endParaRPr>
          </a:p>
        </p:txBody>
      </p:sp>
      <p:sp>
        <p:nvSpPr>
          <p:cNvPr id="6" name="Rectangle 49">
            <a:extLst>
              <a:ext uri="{FF2B5EF4-FFF2-40B4-BE49-F238E27FC236}">
                <a16:creationId xmlns:a16="http://schemas.microsoft.com/office/drawing/2014/main" id="{9D76E7A6-87EE-42E3-97EC-C2A43C666CC8}"/>
              </a:ext>
            </a:extLst>
          </p:cNvPr>
          <p:cNvSpPr>
            <a:spLocks noGrp="1" noChangeArrowheads="1"/>
          </p:cNvSpPr>
          <p:nvPr>
            <p:ph type="sldNum" sz="quarter" idx="11"/>
          </p:nvPr>
        </p:nvSpPr>
        <p:spPr>
          <a:ln/>
        </p:spPr>
        <p:txBody>
          <a:bodyPr/>
          <a:lstStyle>
            <a:lvl1pPr>
              <a:defRPr/>
            </a:lvl1pPr>
          </a:lstStyle>
          <a:p>
            <a:pPr>
              <a:defRPr/>
            </a:pPr>
            <a:fld id="{014BE934-7C58-4089-B8C4-2DCD5A01C950}" type="slidenum">
              <a:rPr lang="en-US" altLang="nl-NL" smtClean="0"/>
              <a:pPr>
                <a:defRPr/>
              </a:pPr>
              <a:t>‹nr.›</a:t>
            </a:fld>
            <a:endParaRPr lang="en-US" altLang="nl-NL"/>
          </a:p>
        </p:txBody>
      </p:sp>
      <p:sp>
        <p:nvSpPr>
          <p:cNvPr id="7" name="Rectangle 50">
            <a:extLst>
              <a:ext uri="{FF2B5EF4-FFF2-40B4-BE49-F238E27FC236}">
                <a16:creationId xmlns:a16="http://schemas.microsoft.com/office/drawing/2014/main" id="{4DBB4DC2-5A9A-4CB6-846B-4330996D3A50}"/>
              </a:ext>
            </a:extLst>
          </p:cNvPr>
          <p:cNvSpPr>
            <a:spLocks noGrp="1" noChangeArrowheads="1"/>
          </p:cNvSpPr>
          <p:nvPr>
            <p:ph type="ftr" sz="quarter" idx="12"/>
          </p:nvPr>
        </p:nvSpPr>
        <p:spPr>
          <a:ln/>
        </p:spPr>
        <p:txBody>
          <a:bodyPr/>
          <a:lstStyle>
            <a:lvl1pPr>
              <a:defRPr/>
            </a:lvl1pPr>
          </a:lstStyle>
          <a:p>
            <a:pPr>
              <a:defRPr/>
            </a:pPr>
            <a:r>
              <a:rPr lang="en-US" altLang="nl-NL"/>
              <a:t>HU powerpoint template</a:t>
            </a:r>
            <a:endParaRPr lang="en-US" altLang="nl-NL" sz="1400"/>
          </a:p>
        </p:txBody>
      </p:sp>
    </p:spTree>
    <p:extLst>
      <p:ext uri="{BB962C8B-B14F-4D97-AF65-F5344CB8AC3E}">
        <p14:creationId xmlns:p14="http://schemas.microsoft.com/office/powerpoint/2010/main" val="2751236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F5EC6B-1D63-46FA-9E6C-063E2129A2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0A05C07-28E3-4CC2-8484-42E0340C7943}"/>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7814801-BAFB-43AD-BBAF-6C53D8F14FB3}"/>
              </a:ext>
            </a:extLst>
          </p:cNvPr>
          <p:cNvSpPr>
            <a:spLocks noGrp="1"/>
          </p:cNvSpPr>
          <p:nvPr>
            <p:ph type="dt" sz="half" idx="10"/>
          </p:nvPr>
        </p:nvSpPr>
        <p:spPr/>
        <p:txBody>
          <a:bodyPr/>
          <a:lstStyle/>
          <a:p>
            <a:fld id="{E14F6456-2D57-470E-BAB8-41C89CC3305A}" type="datetimeFigureOut">
              <a:rPr lang="nl-NL" smtClean="0"/>
              <a:t>28-4-2023</a:t>
            </a:fld>
            <a:endParaRPr lang="nl-NL"/>
          </a:p>
        </p:txBody>
      </p:sp>
      <p:sp>
        <p:nvSpPr>
          <p:cNvPr id="5" name="Tijdelijke aanduiding voor voettekst 4">
            <a:extLst>
              <a:ext uri="{FF2B5EF4-FFF2-40B4-BE49-F238E27FC236}">
                <a16:creationId xmlns:a16="http://schemas.microsoft.com/office/drawing/2014/main" id="{C608C269-B0E9-4A6D-8D34-C36D2F1A318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AF51220-6299-4D6A-974B-EB7EBF21110B}"/>
              </a:ext>
            </a:extLst>
          </p:cNvPr>
          <p:cNvSpPr>
            <a:spLocks noGrp="1"/>
          </p:cNvSpPr>
          <p:nvPr>
            <p:ph type="sldNum" sz="quarter" idx="12"/>
          </p:nvPr>
        </p:nvSpPr>
        <p:spPr/>
        <p:txBody>
          <a:bodyPr/>
          <a:lstStyle/>
          <a:p>
            <a:fld id="{C03B1451-C1E7-4B88-8E48-4FB6490122B8}" type="slidenum">
              <a:rPr lang="nl-NL" smtClean="0"/>
              <a:t>‹nr.›</a:t>
            </a:fld>
            <a:endParaRPr lang="nl-NL"/>
          </a:p>
        </p:txBody>
      </p:sp>
    </p:spTree>
    <p:extLst>
      <p:ext uri="{BB962C8B-B14F-4D97-AF65-F5344CB8AC3E}">
        <p14:creationId xmlns:p14="http://schemas.microsoft.com/office/powerpoint/2010/main" val="958884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nl-NL"/>
              <a:t>Klik om stijl te bewerken</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Rectangle 48">
            <a:extLst>
              <a:ext uri="{FF2B5EF4-FFF2-40B4-BE49-F238E27FC236}">
                <a16:creationId xmlns:a16="http://schemas.microsoft.com/office/drawing/2014/main" id="{4DA51759-E8C9-4FA5-8260-DAED525BFD57}"/>
              </a:ext>
            </a:extLst>
          </p:cNvPr>
          <p:cNvSpPr>
            <a:spLocks noGrp="1" noChangeArrowheads="1"/>
          </p:cNvSpPr>
          <p:nvPr>
            <p:ph type="dt" sz="half" idx="10"/>
          </p:nvPr>
        </p:nvSpPr>
        <p:spPr>
          <a:ln/>
        </p:spPr>
        <p:txBody>
          <a:bodyPr/>
          <a:lstStyle>
            <a:lvl1pPr>
              <a:defRPr/>
            </a:lvl1pPr>
          </a:lstStyle>
          <a:p>
            <a:pPr>
              <a:defRPr/>
            </a:pPr>
            <a:fld id="{DA254DA7-30F1-49E5-8323-D19CE07360AF}" type="datetime1">
              <a:rPr lang="en-US" altLang="nl-NL" smtClean="0"/>
              <a:pPr>
                <a:defRPr/>
              </a:pPr>
              <a:t>4/28/2023</a:t>
            </a:fld>
            <a:endParaRPr lang="en-US" altLang="nl-NL" sz="1400">
              <a:solidFill>
                <a:schemeClr val="tx1"/>
              </a:solidFill>
            </a:endParaRPr>
          </a:p>
        </p:txBody>
      </p:sp>
      <p:sp>
        <p:nvSpPr>
          <p:cNvPr id="6" name="Rectangle 49">
            <a:extLst>
              <a:ext uri="{FF2B5EF4-FFF2-40B4-BE49-F238E27FC236}">
                <a16:creationId xmlns:a16="http://schemas.microsoft.com/office/drawing/2014/main" id="{419F39A4-5E1F-40C0-BD98-84EF1E5E39BE}"/>
              </a:ext>
            </a:extLst>
          </p:cNvPr>
          <p:cNvSpPr>
            <a:spLocks noGrp="1" noChangeArrowheads="1"/>
          </p:cNvSpPr>
          <p:nvPr>
            <p:ph type="sldNum" sz="quarter" idx="11"/>
          </p:nvPr>
        </p:nvSpPr>
        <p:spPr>
          <a:ln/>
        </p:spPr>
        <p:txBody>
          <a:bodyPr/>
          <a:lstStyle>
            <a:lvl1pPr>
              <a:defRPr/>
            </a:lvl1pPr>
          </a:lstStyle>
          <a:p>
            <a:pPr>
              <a:defRPr/>
            </a:pPr>
            <a:fld id="{D873592F-0F6A-4AD7-940F-9DAF760C7C10}" type="slidenum">
              <a:rPr lang="en-US" altLang="nl-NL" smtClean="0"/>
              <a:pPr>
                <a:defRPr/>
              </a:pPr>
              <a:t>‹nr.›</a:t>
            </a:fld>
            <a:endParaRPr lang="en-US" altLang="nl-NL"/>
          </a:p>
        </p:txBody>
      </p:sp>
      <p:sp>
        <p:nvSpPr>
          <p:cNvPr id="7" name="Rectangle 50">
            <a:extLst>
              <a:ext uri="{FF2B5EF4-FFF2-40B4-BE49-F238E27FC236}">
                <a16:creationId xmlns:a16="http://schemas.microsoft.com/office/drawing/2014/main" id="{DFC7B548-81A8-42A4-BDC5-437D1F49D6C2}"/>
              </a:ext>
            </a:extLst>
          </p:cNvPr>
          <p:cNvSpPr>
            <a:spLocks noGrp="1" noChangeArrowheads="1"/>
          </p:cNvSpPr>
          <p:nvPr>
            <p:ph type="ftr" sz="quarter" idx="12"/>
          </p:nvPr>
        </p:nvSpPr>
        <p:spPr>
          <a:ln/>
        </p:spPr>
        <p:txBody>
          <a:bodyPr/>
          <a:lstStyle>
            <a:lvl1pPr>
              <a:defRPr/>
            </a:lvl1pPr>
          </a:lstStyle>
          <a:p>
            <a:pPr>
              <a:defRPr/>
            </a:pPr>
            <a:r>
              <a:rPr lang="en-US" altLang="nl-NL"/>
              <a:t>HU powerpoint template</a:t>
            </a:r>
            <a:endParaRPr lang="en-US" altLang="nl-NL" sz="1400"/>
          </a:p>
        </p:txBody>
      </p:sp>
    </p:spTree>
    <p:extLst>
      <p:ext uri="{BB962C8B-B14F-4D97-AF65-F5344CB8AC3E}">
        <p14:creationId xmlns:p14="http://schemas.microsoft.com/office/powerpoint/2010/main" val="1172979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Rectangle 48">
            <a:extLst>
              <a:ext uri="{FF2B5EF4-FFF2-40B4-BE49-F238E27FC236}">
                <a16:creationId xmlns:a16="http://schemas.microsoft.com/office/drawing/2014/main" id="{1DFA9EEF-8F0C-45F6-B8BF-CF3A7ED2E1AF}"/>
              </a:ext>
            </a:extLst>
          </p:cNvPr>
          <p:cNvSpPr>
            <a:spLocks noGrp="1" noChangeArrowheads="1"/>
          </p:cNvSpPr>
          <p:nvPr>
            <p:ph type="dt" sz="half" idx="10"/>
          </p:nvPr>
        </p:nvSpPr>
        <p:spPr>
          <a:ln/>
        </p:spPr>
        <p:txBody>
          <a:bodyPr/>
          <a:lstStyle>
            <a:lvl1pPr>
              <a:defRPr/>
            </a:lvl1pPr>
          </a:lstStyle>
          <a:p>
            <a:pPr>
              <a:defRPr/>
            </a:pPr>
            <a:fld id="{25C283DB-7A39-4E49-862E-10411F6826CF}" type="datetime1">
              <a:rPr lang="en-US" altLang="nl-NL" smtClean="0"/>
              <a:pPr>
                <a:defRPr/>
              </a:pPr>
              <a:t>4/28/2023</a:t>
            </a:fld>
            <a:endParaRPr lang="en-US" altLang="nl-NL" sz="1400">
              <a:solidFill>
                <a:schemeClr val="tx1"/>
              </a:solidFill>
            </a:endParaRPr>
          </a:p>
        </p:txBody>
      </p:sp>
      <p:sp>
        <p:nvSpPr>
          <p:cNvPr id="5" name="Rectangle 49">
            <a:extLst>
              <a:ext uri="{FF2B5EF4-FFF2-40B4-BE49-F238E27FC236}">
                <a16:creationId xmlns:a16="http://schemas.microsoft.com/office/drawing/2014/main" id="{D612A2A0-C583-4298-8755-D4778ADF554F}"/>
              </a:ext>
            </a:extLst>
          </p:cNvPr>
          <p:cNvSpPr>
            <a:spLocks noGrp="1" noChangeArrowheads="1"/>
          </p:cNvSpPr>
          <p:nvPr>
            <p:ph type="sldNum" sz="quarter" idx="11"/>
          </p:nvPr>
        </p:nvSpPr>
        <p:spPr>
          <a:ln/>
        </p:spPr>
        <p:txBody>
          <a:bodyPr/>
          <a:lstStyle>
            <a:lvl1pPr>
              <a:defRPr/>
            </a:lvl1pPr>
          </a:lstStyle>
          <a:p>
            <a:pPr>
              <a:defRPr/>
            </a:pPr>
            <a:fld id="{C7A6CD70-8EC7-4DA3-99F2-626F9C3F911A}" type="slidenum">
              <a:rPr lang="en-US" altLang="nl-NL" smtClean="0"/>
              <a:pPr>
                <a:defRPr/>
              </a:pPr>
              <a:t>‹nr.›</a:t>
            </a:fld>
            <a:endParaRPr lang="en-US" altLang="nl-NL"/>
          </a:p>
        </p:txBody>
      </p:sp>
      <p:sp>
        <p:nvSpPr>
          <p:cNvPr id="6" name="Rectangle 50">
            <a:extLst>
              <a:ext uri="{FF2B5EF4-FFF2-40B4-BE49-F238E27FC236}">
                <a16:creationId xmlns:a16="http://schemas.microsoft.com/office/drawing/2014/main" id="{DC3E0EEA-B6EB-4D85-B7A2-535B04AE661E}"/>
              </a:ext>
            </a:extLst>
          </p:cNvPr>
          <p:cNvSpPr>
            <a:spLocks noGrp="1" noChangeArrowheads="1"/>
          </p:cNvSpPr>
          <p:nvPr>
            <p:ph type="ftr" sz="quarter" idx="12"/>
          </p:nvPr>
        </p:nvSpPr>
        <p:spPr>
          <a:ln/>
        </p:spPr>
        <p:txBody>
          <a:bodyPr/>
          <a:lstStyle>
            <a:lvl1pPr>
              <a:defRPr/>
            </a:lvl1pPr>
          </a:lstStyle>
          <a:p>
            <a:pPr>
              <a:defRPr/>
            </a:pPr>
            <a:r>
              <a:rPr lang="en-US" altLang="nl-NL"/>
              <a:t>HU powerpoint template</a:t>
            </a:r>
            <a:endParaRPr lang="en-US" altLang="nl-NL" sz="1400"/>
          </a:p>
        </p:txBody>
      </p:sp>
    </p:spTree>
    <p:extLst>
      <p:ext uri="{BB962C8B-B14F-4D97-AF65-F5344CB8AC3E}">
        <p14:creationId xmlns:p14="http://schemas.microsoft.com/office/powerpoint/2010/main" val="3751643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3850" y="609600"/>
            <a:ext cx="1970088" cy="3779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762000" y="609600"/>
            <a:ext cx="5759450" cy="3779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Rectangle 48">
            <a:extLst>
              <a:ext uri="{FF2B5EF4-FFF2-40B4-BE49-F238E27FC236}">
                <a16:creationId xmlns:a16="http://schemas.microsoft.com/office/drawing/2014/main" id="{5B269CC8-DD16-4FEB-8306-C823E1DC292B}"/>
              </a:ext>
            </a:extLst>
          </p:cNvPr>
          <p:cNvSpPr>
            <a:spLocks noGrp="1" noChangeArrowheads="1"/>
          </p:cNvSpPr>
          <p:nvPr>
            <p:ph type="dt" sz="half" idx="10"/>
          </p:nvPr>
        </p:nvSpPr>
        <p:spPr>
          <a:ln/>
        </p:spPr>
        <p:txBody>
          <a:bodyPr/>
          <a:lstStyle>
            <a:lvl1pPr>
              <a:defRPr/>
            </a:lvl1pPr>
          </a:lstStyle>
          <a:p>
            <a:pPr>
              <a:defRPr/>
            </a:pPr>
            <a:fld id="{6BCF5830-DE9B-4969-8E86-3798ABBB51B7}" type="datetime1">
              <a:rPr lang="en-US" altLang="nl-NL" smtClean="0"/>
              <a:pPr>
                <a:defRPr/>
              </a:pPr>
              <a:t>4/28/2023</a:t>
            </a:fld>
            <a:endParaRPr lang="en-US" altLang="nl-NL" sz="1400">
              <a:solidFill>
                <a:schemeClr val="tx1"/>
              </a:solidFill>
            </a:endParaRPr>
          </a:p>
        </p:txBody>
      </p:sp>
      <p:sp>
        <p:nvSpPr>
          <p:cNvPr id="5" name="Rectangle 49">
            <a:extLst>
              <a:ext uri="{FF2B5EF4-FFF2-40B4-BE49-F238E27FC236}">
                <a16:creationId xmlns:a16="http://schemas.microsoft.com/office/drawing/2014/main" id="{489CC821-4A19-4354-B158-BAC366886D46}"/>
              </a:ext>
            </a:extLst>
          </p:cNvPr>
          <p:cNvSpPr>
            <a:spLocks noGrp="1" noChangeArrowheads="1"/>
          </p:cNvSpPr>
          <p:nvPr>
            <p:ph type="sldNum" sz="quarter" idx="11"/>
          </p:nvPr>
        </p:nvSpPr>
        <p:spPr>
          <a:ln/>
        </p:spPr>
        <p:txBody>
          <a:bodyPr/>
          <a:lstStyle>
            <a:lvl1pPr>
              <a:defRPr/>
            </a:lvl1pPr>
          </a:lstStyle>
          <a:p>
            <a:pPr>
              <a:defRPr/>
            </a:pPr>
            <a:fld id="{30253F33-6DA6-439C-A8AF-43A3867E8D17}" type="slidenum">
              <a:rPr lang="en-US" altLang="nl-NL" smtClean="0"/>
              <a:pPr>
                <a:defRPr/>
              </a:pPr>
              <a:t>‹nr.›</a:t>
            </a:fld>
            <a:endParaRPr lang="en-US" altLang="nl-NL"/>
          </a:p>
        </p:txBody>
      </p:sp>
      <p:sp>
        <p:nvSpPr>
          <p:cNvPr id="6" name="Rectangle 50">
            <a:extLst>
              <a:ext uri="{FF2B5EF4-FFF2-40B4-BE49-F238E27FC236}">
                <a16:creationId xmlns:a16="http://schemas.microsoft.com/office/drawing/2014/main" id="{4D24B0B8-4A95-4F9F-96FA-FF86BE103D61}"/>
              </a:ext>
            </a:extLst>
          </p:cNvPr>
          <p:cNvSpPr>
            <a:spLocks noGrp="1" noChangeArrowheads="1"/>
          </p:cNvSpPr>
          <p:nvPr>
            <p:ph type="ftr" sz="quarter" idx="12"/>
          </p:nvPr>
        </p:nvSpPr>
        <p:spPr>
          <a:ln/>
        </p:spPr>
        <p:txBody>
          <a:bodyPr/>
          <a:lstStyle>
            <a:lvl1pPr>
              <a:defRPr/>
            </a:lvl1pPr>
          </a:lstStyle>
          <a:p>
            <a:pPr>
              <a:defRPr/>
            </a:pPr>
            <a:r>
              <a:rPr lang="en-US" altLang="nl-NL"/>
              <a:t>HU powerpoint template</a:t>
            </a:r>
            <a:endParaRPr lang="en-US" altLang="nl-NL" sz="1400"/>
          </a:p>
        </p:txBody>
      </p:sp>
    </p:spTree>
    <p:extLst>
      <p:ext uri="{BB962C8B-B14F-4D97-AF65-F5344CB8AC3E}">
        <p14:creationId xmlns:p14="http://schemas.microsoft.com/office/powerpoint/2010/main" val="2493607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el, inhoud en tekst">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6172200" cy="579438"/>
          </a:xfrm>
        </p:spPr>
        <p:txBody>
          <a:bodyPr/>
          <a:lstStyle/>
          <a:p>
            <a:r>
              <a:rPr lang="nl-NL"/>
              <a:t>Klik om stijl te bewerken</a:t>
            </a:r>
            <a:endParaRPr lang="en-US"/>
          </a:p>
        </p:txBody>
      </p:sp>
      <p:sp>
        <p:nvSpPr>
          <p:cNvPr id="3" name="Content Placeholder 2"/>
          <p:cNvSpPr>
            <a:spLocks noGrp="1"/>
          </p:cNvSpPr>
          <p:nvPr>
            <p:ph sz="half" idx="1"/>
          </p:nvPr>
        </p:nvSpPr>
        <p:spPr>
          <a:xfrm>
            <a:off x="762000" y="1762125"/>
            <a:ext cx="3863975" cy="26273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4778375" y="1762125"/>
            <a:ext cx="3865563" cy="26273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Rectangle 48">
            <a:extLst>
              <a:ext uri="{FF2B5EF4-FFF2-40B4-BE49-F238E27FC236}">
                <a16:creationId xmlns:a16="http://schemas.microsoft.com/office/drawing/2014/main" id="{C0D1E85F-CB61-4B1E-BABC-2D4D58AD251D}"/>
              </a:ext>
            </a:extLst>
          </p:cNvPr>
          <p:cNvSpPr>
            <a:spLocks noGrp="1" noChangeArrowheads="1"/>
          </p:cNvSpPr>
          <p:nvPr>
            <p:ph type="dt" sz="half" idx="10"/>
          </p:nvPr>
        </p:nvSpPr>
        <p:spPr>
          <a:ln/>
        </p:spPr>
        <p:txBody>
          <a:bodyPr/>
          <a:lstStyle>
            <a:lvl1pPr>
              <a:defRPr/>
            </a:lvl1pPr>
          </a:lstStyle>
          <a:p>
            <a:pPr>
              <a:defRPr/>
            </a:pPr>
            <a:fld id="{5D8CA3A5-6C77-4EEF-8D90-F1342C9DC327}" type="datetime1">
              <a:rPr lang="en-US" altLang="nl-NL" smtClean="0"/>
              <a:pPr>
                <a:defRPr/>
              </a:pPr>
              <a:t>4/28/2023</a:t>
            </a:fld>
            <a:endParaRPr lang="en-US" altLang="nl-NL" sz="1400">
              <a:solidFill>
                <a:schemeClr val="tx1"/>
              </a:solidFill>
            </a:endParaRPr>
          </a:p>
        </p:txBody>
      </p:sp>
      <p:sp>
        <p:nvSpPr>
          <p:cNvPr id="6" name="Rectangle 49">
            <a:extLst>
              <a:ext uri="{FF2B5EF4-FFF2-40B4-BE49-F238E27FC236}">
                <a16:creationId xmlns:a16="http://schemas.microsoft.com/office/drawing/2014/main" id="{BE6D959A-1E40-4160-939E-340D8420B99D}"/>
              </a:ext>
            </a:extLst>
          </p:cNvPr>
          <p:cNvSpPr>
            <a:spLocks noGrp="1" noChangeArrowheads="1"/>
          </p:cNvSpPr>
          <p:nvPr>
            <p:ph type="sldNum" sz="quarter" idx="11"/>
          </p:nvPr>
        </p:nvSpPr>
        <p:spPr>
          <a:ln/>
        </p:spPr>
        <p:txBody>
          <a:bodyPr/>
          <a:lstStyle>
            <a:lvl1pPr>
              <a:defRPr/>
            </a:lvl1pPr>
          </a:lstStyle>
          <a:p>
            <a:pPr>
              <a:defRPr/>
            </a:pPr>
            <a:fld id="{0AE80C18-11D4-44F3-B1CA-6553A9E04A13}" type="slidenum">
              <a:rPr lang="en-US" altLang="nl-NL" smtClean="0"/>
              <a:pPr>
                <a:defRPr/>
              </a:pPr>
              <a:t>‹nr.›</a:t>
            </a:fld>
            <a:endParaRPr lang="en-US" altLang="nl-NL"/>
          </a:p>
        </p:txBody>
      </p:sp>
      <p:sp>
        <p:nvSpPr>
          <p:cNvPr id="7" name="Rectangle 50">
            <a:extLst>
              <a:ext uri="{FF2B5EF4-FFF2-40B4-BE49-F238E27FC236}">
                <a16:creationId xmlns:a16="http://schemas.microsoft.com/office/drawing/2014/main" id="{8E438C7D-16AC-4439-85E9-7C124D258833}"/>
              </a:ext>
            </a:extLst>
          </p:cNvPr>
          <p:cNvSpPr>
            <a:spLocks noGrp="1" noChangeArrowheads="1"/>
          </p:cNvSpPr>
          <p:nvPr>
            <p:ph type="ftr" sz="quarter" idx="12"/>
          </p:nvPr>
        </p:nvSpPr>
        <p:spPr>
          <a:ln/>
        </p:spPr>
        <p:txBody>
          <a:bodyPr/>
          <a:lstStyle>
            <a:lvl1pPr>
              <a:defRPr/>
            </a:lvl1pPr>
          </a:lstStyle>
          <a:p>
            <a:pPr>
              <a:defRPr/>
            </a:pPr>
            <a:r>
              <a:rPr lang="en-US" altLang="nl-NL"/>
              <a:t>HU powerpoint template</a:t>
            </a:r>
            <a:endParaRPr lang="en-US" altLang="nl-NL" sz="1400"/>
          </a:p>
        </p:txBody>
      </p:sp>
    </p:spTree>
    <p:extLst>
      <p:ext uri="{BB962C8B-B14F-4D97-AF65-F5344CB8AC3E}">
        <p14:creationId xmlns:p14="http://schemas.microsoft.com/office/powerpoint/2010/main" val="366454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AndTx" preserve="1">
  <p:cSld name="Titel, grafiek en tekst">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6172200" cy="579438"/>
          </a:xfrm>
        </p:spPr>
        <p:txBody>
          <a:bodyPr/>
          <a:lstStyle/>
          <a:p>
            <a:r>
              <a:rPr lang="nl-NL"/>
              <a:t>Klik om stijl te bewerken</a:t>
            </a:r>
            <a:endParaRPr lang="en-US"/>
          </a:p>
        </p:txBody>
      </p:sp>
      <p:sp>
        <p:nvSpPr>
          <p:cNvPr id="3" name="Chart Placeholder 2"/>
          <p:cNvSpPr>
            <a:spLocks noGrp="1"/>
          </p:cNvSpPr>
          <p:nvPr>
            <p:ph type="chart" sz="half" idx="1"/>
          </p:nvPr>
        </p:nvSpPr>
        <p:spPr>
          <a:xfrm>
            <a:off x="762000" y="1762125"/>
            <a:ext cx="3863975" cy="2627313"/>
          </a:xfrm>
        </p:spPr>
        <p:txBody>
          <a:bodyPr/>
          <a:lstStyle/>
          <a:p>
            <a:pPr lvl="0"/>
            <a:r>
              <a:rPr lang="nl-NL" noProof="0"/>
              <a:t>Klik op het pictogram als u een grafiek wilt toevoegen</a:t>
            </a:r>
            <a:endParaRPr lang="en-US" noProof="0"/>
          </a:p>
        </p:txBody>
      </p:sp>
      <p:sp>
        <p:nvSpPr>
          <p:cNvPr id="4" name="Text Placeholder 3"/>
          <p:cNvSpPr>
            <a:spLocks noGrp="1"/>
          </p:cNvSpPr>
          <p:nvPr>
            <p:ph type="body" sz="half" idx="2"/>
          </p:nvPr>
        </p:nvSpPr>
        <p:spPr>
          <a:xfrm>
            <a:off x="4778375" y="1762125"/>
            <a:ext cx="3865563" cy="26273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Rectangle 48">
            <a:extLst>
              <a:ext uri="{FF2B5EF4-FFF2-40B4-BE49-F238E27FC236}">
                <a16:creationId xmlns:a16="http://schemas.microsoft.com/office/drawing/2014/main" id="{4F5501E5-B665-4275-9FAD-586D5296CDBD}"/>
              </a:ext>
            </a:extLst>
          </p:cNvPr>
          <p:cNvSpPr>
            <a:spLocks noGrp="1" noChangeArrowheads="1"/>
          </p:cNvSpPr>
          <p:nvPr>
            <p:ph type="dt" sz="half" idx="10"/>
          </p:nvPr>
        </p:nvSpPr>
        <p:spPr>
          <a:ln/>
        </p:spPr>
        <p:txBody>
          <a:bodyPr/>
          <a:lstStyle>
            <a:lvl1pPr>
              <a:defRPr/>
            </a:lvl1pPr>
          </a:lstStyle>
          <a:p>
            <a:pPr>
              <a:defRPr/>
            </a:pPr>
            <a:fld id="{01EA212C-B8FE-46DD-ABFF-A466DA9887E6}" type="datetime1">
              <a:rPr lang="en-US" altLang="nl-NL" smtClean="0"/>
              <a:pPr>
                <a:defRPr/>
              </a:pPr>
              <a:t>4/28/2023</a:t>
            </a:fld>
            <a:endParaRPr lang="en-US" altLang="nl-NL" sz="1400">
              <a:solidFill>
                <a:schemeClr val="tx1"/>
              </a:solidFill>
            </a:endParaRPr>
          </a:p>
        </p:txBody>
      </p:sp>
      <p:sp>
        <p:nvSpPr>
          <p:cNvPr id="6" name="Rectangle 49">
            <a:extLst>
              <a:ext uri="{FF2B5EF4-FFF2-40B4-BE49-F238E27FC236}">
                <a16:creationId xmlns:a16="http://schemas.microsoft.com/office/drawing/2014/main" id="{42743020-F7AD-4DE9-92A5-67A86A573F0E}"/>
              </a:ext>
            </a:extLst>
          </p:cNvPr>
          <p:cNvSpPr>
            <a:spLocks noGrp="1" noChangeArrowheads="1"/>
          </p:cNvSpPr>
          <p:nvPr>
            <p:ph type="sldNum" sz="quarter" idx="11"/>
          </p:nvPr>
        </p:nvSpPr>
        <p:spPr>
          <a:ln/>
        </p:spPr>
        <p:txBody>
          <a:bodyPr/>
          <a:lstStyle>
            <a:lvl1pPr>
              <a:defRPr/>
            </a:lvl1pPr>
          </a:lstStyle>
          <a:p>
            <a:pPr>
              <a:defRPr/>
            </a:pPr>
            <a:fld id="{9D8102C6-9BA0-42BE-AE33-22A2DFBD9B3F}" type="slidenum">
              <a:rPr lang="en-US" altLang="nl-NL" smtClean="0"/>
              <a:pPr>
                <a:defRPr/>
              </a:pPr>
              <a:t>‹nr.›</a:t>
            </a:fld>
            <a:endParaRPr lang="en-US" altLang="nl-NL"/>
          </a:p>
        </p:txBody>
      </p:sp>
      <p:sp>
        <p:nvSpPr>
          <p:cNvPr id="7" name="Rectangle 50">
            <a:extLst>
              <a:ext uri="{FF2B5EF4-FFF2-40B4-BE49-F238E27FC236}">
                <a16:creationId xmlns:a16="http://schemas.microsoft.com/office/drawing/2014/main" id="{07AF1059-43F0-491E-B64E-7E022B2FDC08}"/>
              </a:ext>
            </a:extLst>
          </p:cNvPr>
          <p:cNvSpPr>
            <a:spLocks noGrp="1" noChangeArrowheads="1"/>
          </p:cNvSpPr>
          <p:nvPr>
            <p:ph type="ftr" sz="quarter" idx="12"/>
          </p:nvPr>
        </p:nvSpPr>
        <p:spPr>
          <a:ln/>
        </p:spPr>
        <p:txBody>
          <a:bodyPr/>
          <a:lstStyle>
            <a:lvl1pPr>
              <a:defRPr/>
            </a:lvl1pPr>
          </a:lstStyle>
          <a:p>
            <a:pPr>
              <a:defRPr/>
            </a:pPr>
            <a:r>
              <a:rPr lang="en-US" altLang="nl-NL"/>
              <a:t>HU powerpoint template</a:t>
            </a:r>
            <a:endParaRPr lang="en-US" altLang="nl-NL" sz="1400"/>
          </a:p>
        </p:txBody>
      </p:sp>
    </p:spTree>
    <p:extLst>
      <p:ext uri="{BB962C8B-B14F-4D97-AF65-F5344CB8AC3E}">
        <p14:creationId xmlns:p14="http://schemas.microsoft.com/office/powerpoint/2010/main" val="3144464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dgm" preserve="1">
  <p:cSld name="Titel en diagram of organigram">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6172200" cy="579438"/>
          </a:xfrm>
        </p:spPr>
        <p:txBody>
          <a:bodyPr/>
          <a:lstStyle/>
          <a:p>
            <a:r>
              <a:rPr lang="nl-NL"/>
              <a:t>Klik om stijl te bewerken</a:t>
            </a:r>
            <a:endParaRPr lang="en-US"/>
          </a:p>
        </p:txBody>
      </p:sp>
      <p:sp>
        <p:nvSpPr>
          <p:cNvPr id="3" name="SmartArt Placeholder 2"/>
          <p:cNvSpPr>
            <a:spLocks noGrp="1"/>
          </p:cNvSpPr>
          <p:nvPr>
            <p:ph type="dgm" idx="1"/>
          </p:nvPr>
        </p:nvSpPr>
        <p:spPr>
          <a:xfrm>
            <a:off x="762000" y="1762125"/>
            <a:ext cx="7881938" cy="2627313"/>
          </a:xfrm>
        </p:spPr>
        <p:txBody>
          <a:bodyPr/>
          <a:lstStyle/>
          <a:p>
            <a:pPr lvl="0"/>
            <a:r>
              <a:rPr lang="nl-NL" noProof="0"/>
              <a:t>Klik op het pictogram om een SmartArt-graphic toe te voegen</a:t>
            </a:r>
            <a:endParaRPr lang="en-US" noProof="0"/>
          </a:p>
        </p:txBody>
      </p:sp>
      <p:sp>
        <p:nvSpPr>
          <p:cNvPr id="4" name="Rectangle 48">
            <a:extLst>
              <a:ext uri="{FF2B5EF4-FFF2-40B4-BE49-F238E27FC236}">
                <a16:creationId xmlns:a16="http://schemas.microsoft.com/office/drawing/2014/main" id="{AC53BAB3-0A0A-40C7-A7CC-630CE31C3FE7}"/>
              </a:ext>
            </a:extLst>
          </p:cNvPr>
          <p:cNvSpPr>
            <a:spLocks noGrp="1" noChangeArrowheads="1"/>
          </p:cNvSpPr>
          <p:nvPr>
            <p:ph type="dt" sz="half" idx="10"/>
          </p:nvPr>
        </p:nvSpPr>
        <p:spPr>
          <a:ln/>
        </p:spPr>
        <p:txBody>
          <a:bodyPr/>
          <a:lstStyle>
            <a:lvl1pPr>
              <a:defRPr/>
            </a:lvl1pPr>
          </a:lstStyle>
          <a:p>
            <a:pPr>
              <a:defRPr/>
            </a:pPr>
            <a:fld id="{28392DE5-491B-4F0E-ADAC-5924ECA236EC}" type="datetime1">
              <a:rPr lang="en-US" altLang="nl-NL" smtClean="0"/>
              <a:pPr>
                <a:defRPr/>
              </a:pPr>
              <a:t>4/28/2023</a:t>
            </a:fld>
            <a:endParaRPr lang="en-US" altLang="nl-NL" sz="1400">
              <a:solidFill>
                <a:schemeClr val="tx1"/>
              </a:solidFill>
            </a:endParaRPr>
          </a:p>
        </p:txBody>
      </p:sp>
      <p:sp>
        <p:nvSpPr>
          <p:cNvPr id="5" name="Rectangle 49">
            <a:extLst>
              <a:ext uri="{FF2B5EF4-FFF2-40B4-BE49-F238E27FC236}">
                <a16:creationId xmlns:a16="http://schemas.microsoft.com/office/drawing/2014/main" id="{40253E8C-DFA0-44E3-A95B-8165B2411E53}"/>
              </a:ext>
            </a:extLst>
          </p:cNvPr>
          <p:cNvSpPr>
            <a:spLocks noGrp="1" noChangeArrowheads="1"/>
          </p:cNvSpPr>
          <p:nvPr>
            <p:ph type="sldNum" sz="quarter" idx="11"/>
          </p:nvPr>
        </p:nvSpPr>
        <p:spPr>
          <a:ln/>
        </p:spPr>
        <p:txBody>
          <a:bodyPr/>
          <a:lstStyle>
            <a:lvl1pPr>
              <a:defRPr/>
            </a:lvl1pPr>
          </a:lstStyle>
          <a:p>
            <a:pPr>
              <a:defRPr/>
            </a:pPr>
            <a:fld id="{F209907E-C168-4C6C-AB87-164CAA8EEDD2}" type="slidenum">
              <a:rPr lang="en-US" altLang="nl-NL" smtClean="0"/>
              <a:pPr>
                <a:defRPr/>
              </a:pPr>
              <a:t>‹nr.›</a:t>
            </a:fld>
            <a:endParaRPr lang="en-US" altLang="nl-NL"/>
          </a:p>
        </p:txBody>
      </p:sp>
      <p:sp>
        <p:nvSpPr>
          <p:cNvPr id="6" name="Rectangle 50">
            <a:extLst>
              <a:ext uri="{FF2B5EF4-FFF2-40B4-BE49-F238E27FC236}">
                <a16:creationId xmlns:a16="http://schemas.microsoft.com/office/drawing/2014/main" id="{6AE0F0E8-6C5B-4D17-8E47-7E80060D4055}"/>
              </a:ext>
            </a:extLst>
          </p:cNvPr>
          <p:cNvSpPr>
            <a:spLocks noGrp="1" noChangeArrowheads="1"/>
          </p:cNvSpPr>
          <p:nvPr>
            <p:ph type="ftr" sz="quarter" idx="12"/>
          </p:nvPr>
        </p:nvSpPr>
        <p:spPr>
          <a:ln/>
        </p:spPr>
        <p:txBody>
          <a:bodyPr/>
          <a:lstStyle>
            <a:lvl1pPr>
              <a:defRPr/>
            </a:lvl1pPr>
          </a:lstStyle>
          <a:p>
            <a:pPr>
              <a:defRPr/>
            </a:pPr>
            <a:r>
              <a:rPr lang="en-US" altLang="nl-NL"/>
              <a:t>HU powerpoint template</a:t>
            </a:r>
            <a:endParaRPr lang="en-US" altLang="nl-NL" sz="1400"/>
          </a:p>
        </p:txBody>
      </p:sp>
    </p:spTree>
    <p:extLst>
      <p:ext uri="{BB962C8B-B14F-4D97-AF65-F5344CB8AC3E}">
        <p14:creationId xmlns:p14="http://schemas.microsoft.com/office/powerpoint/2010/main" val="1395052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6172200" cy="579438"/>
          </a:xfrm>
        </p:spPr>
        <p:txBody>
          <a:bodyPr/>
          <a:lstStyle/>
          <a:p>
            <a:r>
              <a:rPr lang="nl-NL"/>
              <a:t>Klik om stijl te bewerken</a:t>
            </a:r>
            <a:endParaRPr lang="en-US"/>
          </a:p>
        </p:txBody>
      </p:sp>
      <p:sp>
        <p:nvSpPr>
          <p:cNvPr id="3" name="Table Placeholder 2"/>
          <p:cNvSpPr>
            <a:spLocks noGrp="1"/>
          </p:cNvSpPr>
          <p:nvPr>
            <p:ph type="tbl" idx="1"/>
          </p:nvPr>
        </p:nvSpPr>
        <p:spPr>
          <a:xfrm>
            <a:off x="762000" y="1762125"/>
            <a:ext cx="7881938" cy="2627313"/>
          </a:xfrm>
        </p:spPr>
        <p:txBody>
          <a:bodyPr/>
          <a:lstStyle/>
          <a:p>
            <a:pPr lvl="0"/>
            <a:r>
              <a:rPr lang="nl-NL" noProof="0"/>
              <a:t>Klik op het pictogram als u een tabel wilt toevoegen</a:t>
            </a:r>
            <a:endParaRPr lang="en-US" noProof="0"/>
          </a:p>
        </p:txBody>
      </p:sp>
      <p:sp>
        <p:nvSpPr>
          <p:cNvPr id="4" name="Rectangle 48">
            <a:extLst>
              <a:ext uri="{FF2B5EF4-FFF2-40B4-BE49-F238E27FC236}">
                <a16:creationId xmlns:a16="http://schemas.microsoft.com/office/drawing/2014/main" id="{0403A8D7-C7E5-40FC-A3F8-60CD45BF1A90}"/>
              </a:ext>
            </a:extLst>
          </p:cNvPr>
          <p:cNvSpPr>
            <a:spLocks noGrp="1" noChangeArrowheads="1"/>
          </p:cNvSpPr>
          <p:nvPr>
            <p:ph type="dt" sz="half" idx="10"/>
          </p:nvPr>
        </p:nvSpPr>
        <p:spPr>
          <a:ln/>
        </p:spPr>
        <p:txBody>
          <a:bodyPr/>
          <a:lstStyle>
            <a:lvl1pPr>
              <a:defRPr/>
            </a:lvl1pPr>
          </a:lstStyle>
          <a:p>
            <a:pPr>
              <a:defRPr/>
            </a:pPr>
            <a:fld id="{606BE420-9CE7-4F46-94F9-1B381B89EC20}" type="datetime1">
              <a:rPr lang="en-US" altLang="nl-NL" smtClean="0"/>
              <a:pPr>
                <a:defRPr/>
              </a:pPr>
              <a:t>4/28/2023</a:t>
            </a:fld>
            <a:endParaRPr lang="en-US" altLang="nl-NL" sz="1400">
              <a:solidFill>
                <a:schemeClr val="tx1"/>
              </a:solidFill>
            </a:endParaRPr>
          </a:p>
        </p:txBody>
      </p:sp>
      <p:sp>
        <p:nvSpPr>
          <p:cNvPr id="5" name="Rectangle 49">
            <a:extLst>
              <a:ext uri="{FF2B5EF4-FFF2-40B4-BE49-F238E27FC236}">
                <a16:creationId xmlns:a16="http://schemas.microsoft.com/office/drawing/2014/main" id="{8F2A0F1F-77B2-4A97-94DF-BE4BB34ADEF9}"/>
              </a:ext>
            </a:extLst>
          </p:cNvPr>
          <p:cNvSpPr>
            <a:spLocks noGrp="1" noChangeArrowheads="1"/>
          </p:cNvSpPr>
          <p:nvPr>
            <p:ph type="sldNum" sz="quarter" idx="11"/>
          </p:nvPr>
        </p:nvSpPr>
        <p:spPr>
          <a:ln/>
        </p:spPr>
        <p:txBody>
          <a:bodyPr/>
          <a:lstStyle>
            <a:lvl1pPr>
              <a:defRPr/>
            </a:lvl1pPr>
          </a:lstStyle>
          <a:p>
            <a:pPr>
              <a:defRPr/>
            </a:pPr>
            <a:fld id="{0A936151-BE28-45E9-91D7-80F81AA3C64F}" type="slidenum">
              <a:rPr lang="en-US" altLang="nl-NL" smtClean="0"/>
              <a:pPr>
                <a:defRPr/>
              </a:pPr>
              <a:t>‹nr.›</a:t>
            </a:fld>
            <a:endParaRPr lang="en-US" altLang="nl-NL"/>
          </a:p>
        </p:txBody>
      </p:sp>
      <p:sp>
        <p:nvSpPr>
          <p:cNvPr id="6" name="Rectangle 50">
            <a:extLst>
              <a:ext uri="{FF2B5EF4-FFF2-40B4-BE49-F238E27FC236}">
                <a16:creationId xmlns:a16="http://schemas.microsoft.com/office/drawing/2014/main" id="{9DFC7751-6E20-4C84-99FF-2ACADF5CFD57}"/>
              </a:ext>
            </a:extLst>
          </p:cNvPr>
          <p:cNvSpPr>
            <a:spLocks noGrp="1" noChangeArrowheads="1"/>
          </p:cNvSpPr>
          <p:nvPr>
            <p:ph type="ftr" sz="quarter" idx="12"/>
          </p:nvPr>
        </p:nvSpPr>
        <p:spPr>
          <a:ln/>
        </p:spPr>
        <p:txBody>
          <a:bodyPr/>
          <a:lstStyle>
            <a:lvl1pPr>
              <a:defRPr/>
            </a:lvl1pPr>
          </a:lstStyle>
          <a:p>
            <a:pPr>
              <a:defRPr/>
            </a:pPr>
            <a:r>
              <a:rPr lang="en-US" altLang="nl-NL"/>
              <a:t>HU powerpoint template</a:t>
            </a:r>
            <a:endParaRPr lang="en-US" altLang="nl-NL" sz="1400"/>
          </a:p>
        </p:txBody>
      </p:sp>
    </p:spTree>
    <p:extLst>
      <p:ext uri="{BB962C8B-B14F-4D97-AF65-F5344CB8AC3E}">
        <p14:creationId xmlns:p14="http://schemas.microsoft.com/office/powerpoint/2010/main" val="37025978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6172200" cy="579438"/>
          </a:xfrm>
        </p:spPr>
        <p:txBody>
          <a:bodyPr/>
          <a:lstStyle/>
          <a:p>
            <a:r>
              <a:rPr lang="nl-NL"/>
              <a:t>Klik om stijl te bewerken</a:t>
            </a:r>
            <a:endParaRPr lang="en-US"/>
          </a:p>
        </p:txBody>
      </p:sp>
      <p:sp>
        <p:nvSpPr>
          <p:cNvPr id="3" name="Text Placeholder 2"/>
          <p:cNvSpPr>
            <a:spLocks noGrp="1"/>
          </p:cNvSpPr>
          <p:nvPr>
            <p:ph type="body" sz="half" idx="1"/>
          </p:nvPr>
        </p:nvSpPr>
        <p:spPr>
          <a:xfrm>
            <a:off x="762000" y="1762125"/>
            <a:ext cx="3863975" cy="26273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4778375" y="1762125"/>
            <a:ext cx="3865563" cy="26273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Rectangle 48">
            <a:extLst>
              <a:ext uri="{FF2B5EF4-FFF2-40B4-BE49-F238E27FC236}">
                <a16:creationId xmlns:a16="http://schemas.microsoft.com/office/drawing/2014/main" id="{B722EE17-961E-446D-B1EF-A6DC018DA5FB}"/>
              </a:ext>
            </a:extLst>
          </p:cNvPr>
          <p:cNvSpPr>
            <a:spLocks noGrp="1" noChangeArrowheads="1"/>
          </p:cNvSpPr>
          <p:nvPr>
            <p:ph type="dt" sz="half" idx="10"/>
          </p:nvPr>
        </p:nvSpPr>
        <p:spPr>
          <a:ln/>
        </p:spPr>
        <p:txBody>
          <a:bodyPr/>
          <a:lstStyle>
            <a:lvl1pPr>
              <a:defRPr/>
            </a:lvl1pPr>
          </a:lstStyle>
          <a:p>
            <a:pPr>
              <a:defRPr/>
            </a:pPr>
            <a:fld id="{0678B9E5-EC96-49F8-9243-5A5B0ACD1185}" type="datetime1">
              <a:rPr lang="en-US" altLang="nl-NL" smtClean="0"/>
              <a:pPr>
                <a:defRPr/>
              </a:pPr>
              <a:t>4/28/2023</a:t>
            </a:fld>
            <a:endParaRPr lang="en-US" altLang="nl-NL" sz="1400">
              <a:solidFill>
                <a:schemeClr val="tx1"/>
              </a:solidFill>
            </a:endParaRPr>
          </a:p>
        </p:txBody>
      </p:sp>
      <p:sp>
        <p:nvSpPr>
          <p:cNvPr id="6" name="Rectangle 49">
            <a:extLst>
              <a:ext uri="{FF2B5EF4-FFF2-40B4-BE49-F238E27FC236}">
                <a16:creationId xmlns:a16="http://schemas.microsoft.com/office/drawing/2014/main" id="{785B4D64-0004-40A2-B913-192F922FA551}"/>
              </a:ext>
            </a:extLst>
          </p:cNvPr>
          <p:cNvSpPr>
            <a:spLocks noGrp="1" noChangeArrowheads="1"/>
          </p:cNvSpPr>
          <p:nvPr>
            <p:ph type="sldNum" sz="quarter" idx="11"/>
          </p:nvPr>
        </p:nvSpPr>
        <p:spPr>
          <a:ln/>
        </p:spPr>
        <p:txBody>
          <a:bodyPr/>
          <a:lstStyle>
            <a:lvl1pPr>
              <a:defRPr/>
            </a:lvl1pPr>
          </a:lstStyle>
          <a:p>
            <a:pPr>
              <a:defRPr/>
            </a:pPr>
            <a:fld id="{15AE2EA8-EA6F-4C81-9E1C-891AFB406CFD}" type="slidenum">
              <a:rPr lang="en-US" altLang="nl-NL" smtClean="0"/>
              <a:pPr>
                <a:defRPr/>
              </a:pPr>
              <a:t>‹nr.›</a:t>
            </a:fld>
            <a:endParaRPr lang="en-US" altLang="nl-NL"/>
          </a:p>
        </p:txBody>
      </p:sp>
      <p:sp>
        <p:nvSpPr>
          <p:cNvPr id="7" name="Rectangle 50">
            <a:extLst>
              <a:ext uri="{FF2B5EF4-FFF2-40B4-BE49-F238E27FC236}">
                <a16:creationId xmlns:a16="http://schemas.microsoft.com/office/drawing/2014/main" id="{A5B93177-2E39-49CE-B2BB-48F12E6DAFA1}"/>
              </a:ext>
            </a:extLst>
          </p:cNvPr>
          <p:cNvSpPr>
            <a:spLocks noGrp="1" noChangeArrowheads="1"/>
          </p:cNvSpPr>
          <p:nvPr>
            <p:ph type="ftr" sz="quarter" idx="12"/>
          </p:nvPr>
        </p:nvSpPr>
        <p:spPr>
          <a:ln/>
        </p:spPr>
        <p:txBody>
          <a:bodyPr/>
          <a:lstStyle>
            <a:lvl1pPr>
              <a:defRPr/>
            </a:lvl1pPr>
          </a:lstStyle>
          <a:p>
            <a:pPr>
              <a:defRPr/>
            </a:pPr>
            <a:r>
              <a:rPr lang="en-US" altLang="nl-NL"/>
              <a:t>HU powerpoint template</a:t>
            </a:r>
            <a:endParaRPr lang="en-US" altLang="nl-NL" sz="1400"/>
          </a:p>
        </p:txBody>
      </p:sp>
    </p:spTree>
    <p:extLst>
      <p:ext uri="{BB962C8B-B14F-4D97-AF65-F5344CB8AC3E}">
        <p14:creationId xmlns:p14="http://schemas.microsoft.com/office/powerpoint/2010/main" val="2340108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6622E4-DA08-4483-9178-13CCE6A57D3A}"/>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254E3BB9-693B-4B2B-A072-167341BDD39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61E05AC4-732D-439E-A68C-C3BABE9ABECE}"/>
              </a:ext>
            </a:extLst>
          </p:cNvPr>
          <p:cNvSpPr>
            <a:spLocks noGrp="1"/>
          </p:cNvSpPr>
          <p:nvPr>
            <p:ph type="dt" sz="half" idx="10"/>
          </p:nvPr>
        </p:nvSpPr>
        <p:spPr/>
        <p:txBody>
          <a:bodyPr/>
          <a:lstStyle/>
          <a:p>
            <a:fld id="{E14F6456-2D57-470E-BAB8-41C89CC3305A}" type="datetimeFigureOut">
              <a:rPr lang="nl-NL" smtClean="0"/>
              <a:t>28-4-2023</a:t>
            </a:fld>
            <a:endParaRPr lang="nl-NL"/>
          </a:p>
        </p:txBody>
      </p:sp>
      <p:sp>
        <p:nvSpPr>
          <p:cNvPr id="5" name="Tijdelijke aanduiding voor voettekst 4">
            <a:extLst>
              <a:ext uri="{FF2B5EF4-FFF2-40B4-BE49-F238E27FC236}">
                <a16:creationId xmlns:a16="http://schemas.microsoft.com/office/drawing/2014/main" id="{FF315C8C-00B3-4A68-813C-66E464FF858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F908F24-EDB4-4CED-A6AD-09FBFBFA5599}"/>
              </a:ext>
            </a:extLst>
          </p:cNvPr>
          <p:cNvSpPr>
            <a:spLocks noGrp="1"/>
          </p:cNvSpPr>
          <p:nvPr>
            <p:ph type="sldNum" sz="quarter" idx="12"/>
          </p:nvPr>
        </p:nvSpPr>
        <p:spPr/>
        <p:txBody>
          <a:bodyPr/>
          <a:lstStyle/>
          <a:p>
            <a:fld id="{C03B1451-C1E7-4B88-8E48-4FB6490122B8}" type="slidenum">
              <a:rPr lang="nl-NL" smtClean="0"/>
              <a:t>‹nr.›</a:t>
            </a:fld>
            <a:endParaRPr lang="nl-NL"/>
          </a:p>
        </p:txBody>
      </p:sp>
    </p:spTree>
    <p:extLst>
      <p:ext uri="{BB962C8B-B14F-4D97-AF65-F5344CB8AC3E}">
        <p14:creationId xmlns:p14="http://schemas.microsoft.com/office/powerpoint/2010/main" val="262522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2E0CE-4238-4122-B82D-5F8F3B68625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B6EEDC6-F0E5-425C-B9F3-EE3790B2937A}"/>
              </a:ext>
            </a:extLst>
          </p:cNvPr>
          <p:cNvSpPr>
            <a:spLocks noGrp="1"/>
          </p:cNvSpPr>
          <p:nvPr>
            <p:ph sz="half" idx="1"/>
          </p:nvPr>
        </p:nvSpPr>
        <p:spPr>
          <a:xfrm>
            <a:off x="6286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1814DBA-AB06-4445-B399-B250270D6382}"/>
              </a:ext>
            </a:extLst>
          </p:cNvPr>
          <p:cNvSpPr>
            <a:spLocks noGrp="1"/>
          </p:cNvSpPr>
          <p:nvPr>
            <p:ph sz="half" idx="2"/>
          </p:nvPr>
        </p:nvSpPr>
        <p:spPr>
          <a:xfrm>
            <a:off x="46291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157A643-0F0C-421C-AF5C-312447FA0850}"/>
              </a:ext>
            </a:extLst>
          </p:cNvPr>
          <p:cNvSpPr>
            <a:spLocks noGrp="1"/>
          </p:cNvSpPr>
          <p:nvPr>
            <p:ph type="dt" sz="half" idx="10"/>
          </p:nvPr>
        </p:nvSpPr>
        <p:spPr/>
        <p:txBody>
          <a:bodyPr/>
          <a:lstStyle/>
          <a:p>
            <a:fld id="{E14F6456-2D57-470E-BAB8-41C89CC3305A}" type="datetimeFigureOut">
              <a:rPr lang="nl-NL" smtClean="0"/>
              <a:t>28-4-2023</a:t>
            </a:fld>
            <a:endParaRPr lang="nl-NL"/>
          </a:p>
        </p:txBody>
      </p:sp>
      <p:sp>
        <p:nvSpPr>
          <p:cNvPr id="6" name="Tijdelijke aanduiding voor voettekst 5">
            <a:extLst>
              <a:ext uri="{FF2B5EF4-FFF2-40B4-BE49-F238E27FC236}">
                <a16:creationId xmlns:a16="http://schemas.microsoft.com/office/drawing/2014/main" id="{51C957CC-CD8E-4324-86F3-BA865A1FCEC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C5CF2DD-F99D-43C8-9958-C38BE1EB678B}"/>
              </a:ext>
            </a:extLst>
          </p:cNvPr>
          <p:cNvSpPr>
            <a:spLocks noGrp="1"/>
          </p:cNvSpPr>
          <p:nvPr>
            <p:ph type="sldNum" sz="quarter" idx="12"/>
          </p:nvPr>
        </p:nvSpPr>
        <p:spPr/>
        <p:txBody>
          <a:bodyPr/>
          <a:lstStyle/>
          <a:p>
            <a:fld id="{C03B1451-C1E7-4B88-8E48-4FB6490122B8}" type="slidenum">
              <a:rPr lang="nl-NL" smtClean="0"/>
              <a:t>‹nr.›</a:t>
            </a:fld>
            <a:endParaRPr lang="nl-NL"/>
          </a:p>
        </p:txBody>
      </p:sp>
    </p:spTree>
    <p:extLst>
      <p:ext uri="{BB962C8B-B14F-4D97-AF65-F5344CB8AC3E}">
        <p14:creationId xmlns:p14="http://schemas.microsoft.com/office/powerpoint/2010/main" val="2102621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63050F-53EB-4511-B64E-B4BF26DBFD3D}"/>
              </a:ext>
            </a:extLst>
          </p:cNvPr>
          <p:cNvSpPr>
            <a:spLocks noGrp="1"/>
          </p:cNvSpPr>
          <p:nvPr>
            <p:ph type="title"/>
          </p:nvPr>
        </p:nvSpPr>
        <p:spPr>
          <a:xfrm>
            <a:off x="629841" y="365126"/>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40B0534-996E-4FB4-BAD9-D5477E3A3F2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B93EA645-220E-4B99-AB86-7B140AEA218C}"/>
              </a:ext>
            </a:extLst>
          </p:cNvPr>
          <p:cNvSpPr>
            <a:spLocks noGrp="1"/>
          </p:cNvSpPr>
          <p:nvPr>
            <p:ph sz="half" idx="2"/>
          </p:nvPr>
        </p:nvSpPr>
        <p:spPr>
          <a:xfrm>
            <a:off x="629842" y="2505075"/>
            <a:ext cx="3868340"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4270C3C-DE96-448C-81C4-AE277267182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8D7061D9-A979-4B39-8FED-B8E463D202B1}"/>
              </a:ext>
            </a:extLst>
          </p:cNvPr>
          <p:cNvSpPr>
            <a:spLocks noGrp="1"/>
          </p:cNvSpPr>
          <p:nvPr>
            <p:ph sz="quarter" idx="4"/>
          </p:nvPr>
        </p:nvSpPr>
        <p:spPr>
          <a:xfrm>
            <a:off x="4629150" y="2505075"/>
            <a:ext cx="3887391"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8B1D7E0-29B4-44E8-842E-D45D9654A9F4}"/>
              </a:ext>
            </a:extLst>
          </p:cNvPr>
          <p:cNvSpPr>
            <a:spLocks noGrp="1"/>
          </p:cNvSpPr>
          <p:nvPr>
            <p:ph type="dt" sz="half" idx="10"/>
          </p:nvPr>
        </p:nvSpPr>
        <p:spPr/>
        <p:txBody>
          <a:bodyPr/>
          <a:lstStyle/>
          <a:p>
            <a:fld id="{E14F6456-2D57-470E-BAB8-41C89CC3305A}" type="datetimeFigureOut">
              <a:rPr lang="nl-NL" smtClean="0"/>
              <a:t>28-4-2023</a:t>
            </a:fld>
            <a:endParaRPr lang="nl-NL"/>
          </a:p>
        </p:txBody>
      </p:sp>
      <p:sp>
        <p:nvSpPr>
          <p:cNvPr id="8" name="Tijdelijke aanduiding voor voettekst 7">
            <a:extLst>
              <a:ext uri="{FF2B5EF4-FFF2-40B4-BE49-F238E27FC236}">
                <a16:creationId xmlns:a16="http://schemas.microsoft.com/office/drawing/2014/main" id="{6B9CE08A-9D1F-4BCE-84F5-FAA348A6344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4D0318C-FF46-4248-8C7D-F059288F4477}"/>
              </a:ext>
            </a:extLst>
          </p:cNvPr>
          <p:cNvSpPr>
            <a:spLocks noGrp="1"/>
          </p:cNvSpPr>
          <p:nvPr>
            <p:ph type="sldNum" sz="quarter" idx="12"/>
          </p:nvPr>
        </p:nvSpPr>
        <p:spPr/>
        <p:txBody>
          <a:bodyPr/>
          <a:lstStyle/>
          <a:p>
            <a:fld id="{C03B1451-C1E7-4B88-8E48-4FB6490122B8}" type="slidenum">
              <a:rPr lang="nl-NL" smtClean="0"/>
              <a:t>‹nr.›</a:t>
            </a:fld>
            <a:endParaRPr lang="nl-NL"/>
          </a:p>
        </p:txBody>
      </p:sp>
    </p:spTree>
    <p:extLst>
      <p:ext uri="{BB962C8B-B14F-4D97-AF65-F5344CB8AC3E}">
        <p14:creationId xmlns:p14="http://schemas.microsoft.com/office/powerpoint/2010/main" val="3493463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FA6A07-AC02-4F47-84ED-D239191D690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E7EC2B8-7A45-4A8E-9D83-BB5D309EC154}"/>
              </a:ext>
            </a:extLst>
          </p:cNvPr>
          <p:cNvSpPr>
            <a:spLocks noGrp="1"/>
          </p:cNvSpPr>
          <p:nvPr>
            <p:ph type="dt" sz="half" idx="10"/>
          </p:nvPr>
        </p:nvSpPr>
        <p:spPr/>
        <p:txBody>
          <a:bodyPr/>
          <a:lstStyle/>
          <a:p>
            <a:fld id="{E14F6456-2D57-470E-BAB8-41C89CC3305A}" type="datetimeFigureOut">
              <a:rPr lang="nl-NL" smtClean="0"/>
              <a:t>28-4-2023</a:t>
            </a:fld>
            <a:endParaRPr lang="nl-NL"/>
          </a:p>
        </p:txBody>
      </p:sp>
      <p:sp>
        <p:nvSpPr>
          <p:cNvPr id="4" name="Tijdelijke aanduiding voor voettekst 3">
            <a:extLst>
              <a:ext uri="{FF2B5EF4-FFF2-40B4-BE49-F238E27FC236}">
                <a16:creationId xmlns:a16="http://schemas.microsoft.com/office/drawing/2014/main" id="{B3A0F444-BA7A-44F1-82CB-6346C199CA2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1D21814-B8B3-4030-A8A3-6ED29F3FFD94}"/>
              </a:ext>
            </a:extLst>
          </p:cNvPr>
          <p:cNvSpPr>
            <a:spLocks noGrp="1"/>
          </p:cNvSpPr>
          <p:nvPr>
            <p:ph type="sldNum" sz="quarter" idx="12"/>
          </p:nvPr>
        </p:nvSpPr>
        <p:spPr/>
        <p:txBody>
          <a:bodyPr/>
          <a:lstStyle/>
          <a:p>
            <a:fld id="{C03B1451-C1E7-4B88-8E48-4FB6490122B8}" type="slidenum">
              <a:rPr lang="nl-NL" smtClean="0"/>
              <a:t>‹nr.›</a:t>
            </a:fld>
            <a:endParaRPr lang="nl-NL"/>
          </a:p>
        </p:txBody>
      </p:sp>
    </p:spTree>
    <p:extLst>
      <p:ext uri="{BB962C8B-B14F-4D97-AF65-F5344CB8AC3E}">
        <p14:creationId xmlns:p14="http://schemas.microsoft.com/office/powerpoint/2010/main" val="526545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C82626F-2BDF-445D-BA93-130CAF8704A4}"/>
              </a:ext>
            </a:extLst>
          </p:cNvPr>
          <p:cNvSpPr>
            <a:spLocks noGrp="1"/>
          </p:cNvSpPr>
          <p:nvPr>
            <p:ph type="dt" sz="half" idx="10"/>
          </p:nvPr>
        </p:nvSpPr>
        <p:spPr/>
        <p:txBody>
          <a:bodyPr/>
          <a:lstStyle/>
          <a:p>
            <a:fld id="{E14F6456-2D57-470E-BAB8-41C89CC3305A}" type="datetimeFigureOut">
              <a:rPr lang="nl-NL" smtClean="0"/>
              <a:t>28-4-2023</a:t>
            </a:fld>
            <a:endParaRPr lang="nl-NL"/>
          </a:p>
        </p:txBody>
      </p:sp>
      <p:sp>
        <p:nvSpPr>
          <p:cNvPr id="3" name="Tijdelijke aanduiding voor voettekst 2">
            <a:extLst>
              <a:ext uri="{FF2B5EF4-FFF2-40B4-BE49-F238E27FC236}">
                <a16:creationId xmlns:a16="http://schemas.microsoft.com/office/drawing/2014/main" id="{07A8AEC3-9D06-4EF8-A40C-8E4BA1E123B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29A3C3F-24B6-4C42-8714-0AA56086B723}"/>
              </a:ext>
            </a:extLst>
          </p:cNvPr>
          <p:cNvSpPr>
            <a:spLocks noGrp="1"/>
          </p:cNvSpPr>
          <p:nvPr>
            <p:ph type="sldNum" sz="quarter" idx="12"/>
          </p:nvPr>
        </p:nvSpPr>
        <p:spPr/>
        <p:txBody>
          <a:bodyPr/>
          <a:lstStyle/>
          <a:p>
            <a:fld id="{C03B1451-C1E7-4B88-8E48-4FB6490122B8}" type="slidenum">
              <a:rPr lang="nl-NL" smtClean="0"/>
              <a:t>‹nr.›</a:t>
            </a:fld>
            <a:endParaRPr lang="nl-NL"/>
          </a:p>
        </p:txBody>
      </p:sp>
    </p:spTree>
    <p:extLst>
      <p:ext uri="{BB962C8B-B14F-4D97-AF65-F5344CB8AC3E}">
        <p14:creationId xmlns:p14="http://schemas.microsoft.com/office/powerpoint/2010/main" val="3211165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406A8-9650-4735-BDD9-D576C0D795A4}"/>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F4D5C4E9-732C-4D87-AE10-F96329B0BDD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FB6ABEE-E4D4-4FEA-A948-9501FCFBFB5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2977C806-0506-4F1A-BB91-D27C6F20CB29}"/>
              </a:ext>
            </a:extLst>
          </p:cNvPr>
          <p:cNvSpPr>
            <a:spLocks noGrp="1"/>
          </p:cNvSpPr>
          <p:nvPr>
            <p:ph type="dt" sz="half" idx="10"/>
          </p:nvPr>
        </p:nvSpPr>
        <p:spPr/>
        <p:txBody>
          <a:bodyPr/>
          <a:lstStyle/>
          <a:p>
            <a:fld id="{E14F6456-2D57-470E-BAB8-41C89CC3305A}" type="datetimeFigureOut">
              <a:rPr lang="nl-NL" smtClean="0"/>
              <a:t>28-4-2023</a:t>
            </a:fld>
            <a:endParaRPr lang="nl-NL"/>
          </a:p>
        </p:txBody>
      </p:sp>
      <p:sp>
        <p:nvSpPr>
          <p:cNvPr id="6" name="Tijdelijke aanduiding voor voettekst 5">
            <a:extLst>
              <a:ext uri="{FF2B5EF4-FFF2-40B4-BE49-F238E27FC236}">
                <a16:creationId xmlns:a16="http://schemas.microsoft.com/office/drawing/2014/main" id="{5728DF0A-FA66-4D41-A796-C06C9DEF041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C81F481-131C-4B1B-9C18-611EED52E3DB}"/>
              </a:ext>
            </a:extLst>
          </p:cNvPr>
          <p:cNvSpPr>
            <a:spLocks noGrp="1"/>
          </p:cNvSpPr>
          <p:nvPr>
            <p:ph type="sldNum" sz="quarter" idx="12"/>
          </p:nvPr>
        </p:nvSpPr>
        <p:spPr/>
        <p:txBody>
          <a:bodyPr/>
          <a:lstStyle/>
          <a:p>
            <a:fld id="{C03B1451-C1E7-4B88-8E48-4FB6490122B8}" type="slidenum">
              <a:rPr lang="nl-NL" smtClean="0"/>
              <a:t>‹nr.›</a:t>
            </a:fld>
            <a:endParaRPr lang="nl-NL"/>
          </a:p>
        </p:txBody>
      </p:sp>
    </p:spTree>
    <p:extLst>
      <p:ext uri="{BB962C8B-B14F-4D97-AF65-F5344CB8AC3E}">
        <p14:creationId xmlns:p14="http://schemas.microsoft.com/office/powerpoint/2010/main" val="590441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F6AB50-22DF-496B-BC6C-C7B55759E6B9}"/>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02A700A2-22A9-4B54-A8F6-3C9A0E4A9FC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3584D2C8-9517-4AF7-8F45-FF2501DFFA5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D99F5D16-3E8A-4192-B5D1-4CF88969B708}"/>
              </a:ext>
            </a:extLst>
          </p:cNvPr>
          <p:cNvSpPr>
            <a:spLocks noGrp="1"/>
          </p:cNvSpPr>
          <p:nvPr>
            <p:ph type="dt" sz="half" idx="10"/>
          </p:nvPr>
        </p:nvSpPr>
        <p:spPr/>
        <p:txBody>
          <a:bodyPr/>
          <a:lstStyle/>
          <a:p>
            <a:fld id="{E14F6456-2D57-470E-BAB8-41C89CC3305A}" type="datetimeFigureOut">
              <a:rPr lang="nl-NL" smtClean="0"/>
              <a:t>28-4-2023</a:t>
            </a:fld>
            <a:endParaRPr lang="nl-NL"/>
          </a:p>
        </p:txBody>
      </p:sp>
      <p:sp>
        <p:nvSpPr>
          <p:cNvPr id="6" name="Tijdelijke aanduiding voor voettekst 5">
            <a:extLst>
              <a:ext uri="{FF2B5EF4-FFF2-40B4-BE49-F238E27FC236}">
                <a16:creationId xmlns:a16="http://schemas.microsoft.com/office/drawing/2014/main" id="{C890836A-4A54-410E-95B9-CADED09BA46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2CBDB6-FC14-4CB9-8837-0AFCF1C7467E}"/>
              </a:ext>
            </a:extLst>
          </p:cNvPr>
          <p:cNvSpPr>
            <a:spLocks noGrp="1"/>
          </p:cNvSpPr>
          <p:nvPr>
            <p:ph type="sldNum" sz="quarter" idx="12"/>
          </p:nvPr>
        </p:nvSpPr>
        <p:spPr/>
        <p:txBody>
          <a:bodyPr/>
          <a:lstStyle/>
          <a:p>
            <a:fld id="{C03B1451-C1E7-4B88-8E48-4FB6490122B8}" type="slidenum">
              <a:rPr lang="nl-NL" smtClean="0"/>
              <a:t>‹nr.›</a:t>
            </a:fld>
            <a:endParaRPr lang="nl-NL"/>
          </a:p>
        </p:txBody>
      </p:sp>
    </p:spTree>
    <p:extLst>
      <p:ext uri="{BB962C8B-B14F-4D97-AF65-F5344CB8AC3E}">
        <p14:creationId xmlns:p14="http://schemas.microsoft.com/office/powerpoint/2010/main" val="3264249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6FFEE4D-6A9E-4F4E-9658-2A61487FC44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9452EA2-4749-455F-B490-510FF8C3B92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6520484-57CF-44F9-B749-C6DC6284E42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4F6456-2D57-470E-BAB8-41C89CC3305A}" type="datetimeFigureOut">
              <a:rPr lang="nl-NL" smtClean="0"/>
              <a:t>28-4-2023</a:t>
            </a:fld>
            <a:endParaRPr lang="nl-NL"/>
          </a:p>
        </p:txBody>
      </p:sp>
      <p:sp>
        <p:nvSpPr>
          <p:cNvPr id="5" name="Tijdelijke aanduiding voor voettekst 4">
            <a:extLst>
              <a:ext uri="{FF2B5EF4-FFF2-40B4-BE49-F238E27FC236}">
                <a16:creationId xmlns:a16="http://schemas.microsoft.com/office/drawing/2014/main" id="{B7E6AA1A-B27E-42D5-8670-ADD59931E56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FA92C00E-66BF-442B-B4E7-010873D4EAE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03B1451-C1E7-4B88-8E48-4FB6490122B8}" type="slidenum">
              <a:rPr lang="nl-NL" smtClean="0"/>
              <a:t>‹nr.›</a:t>
            </a:fld>
            <a:endParaRPr lang="nl-NL"/>
          </a:p>
        </p:txBody>
      </p:sp>
    </p:spTree>
    <p:extLst>
      <p:ext uri="{BB962C8B-B14F-4D97-AF65-F5344CB8AC3E}">
        <p14:creationId xmlns:p14="http://schemas.microsoft.com/office/powerpoint/2010/main" val="18438634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24618" name="Rectangle 42">
            <a:extLst>
              <a:ext uri="{FF2B5EF4-FFF2-40B4-BE49-F238E27FC236}">
                <a16:creationId xmlns:a16="http://schemas.microsoft.com/office/drawing/2014/main" id="{B72B6844-93FA-44D2-BF39-F590C75AEA45}"/>
              </a:ext>
            </a:extLst>
          </p:cNvPr>
          <p:cNvSpPr>
            <a:spLocks noGrp="1" noChangeArrowheads="1"/>
          </p:cNvSpPr>
          <p:nvPr>
            <p:ph type="title"/>
          </p:nvPr>
        </p:nvSpPr>
        <p:spPr bwMode="auto">
          <a:xfrm>
            <a:off x="838200" y="609600"/>
            <a:ext cx="61722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p>
            <a:pPr lvl="0"/>
            <a:r>
              <a:rPr lang="en-US"/>
              <a:t>Klik om het opmaakprofiel te bewerken</a:t>
            </a:r>
          </a:p>
        </p:txBody>
      </p:sp>
      <p:sp>
        <p:nvSpPr>
          <p:cNvPr id="24623" name="Rectangle 47">
            <a:extLst>
              <a:ext uri="{FF2B5EF4-FFF2-40B4-BE49-F238E27FC236}">
                <a16:creationId xmlns:a16="http://schemas.microsoft.com/office/drawing/2014/main" id="{106C0171-5242-4C53-A00C-D2EDCE659C8F}"/>
              </a:ext>
            </a:extLst>
          </p:cNvPr>
          <p:cNvSpPr>
            <a:spLocks noGrp="1" noChangeAspect="1" noChangeArrowheads="1"/>
          </p:cNvSpPr>
          <p:nvPr>
            <p:ph type="body" idx="1"/>
          </p:nvPr>
        </p:nvSpPr>
        <p:spPr bwMode="auto">
          <a:xfrm>
            <a:off x="762000" y="1762125"/>
            <a:ext cx="7881938" cy="2627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a:t>Klik om de opmaakprofielen van de modeltekst te bewerken</a:t>
            </a:r>
          </a:p>
          <a:p>
            <a:pPr lvl="1"/>
            <a:r>
              <a:rPr lang="en-US"/>
              <a:t>Tweede niveau</a:t>
            </a:r>
          </a:p>
          <a:p>
            <a:pPr lvl="2"/>
            <a:r>
              <a:rPr lang="en-US"/>
              <a:t>Derde niveau</a:t>
            </a:r>
          </a:p>
          <a:p>
            <a:pPr lvl="3"/>
            <a:r>
              <a:rPr lang="en-US"/>
              <a:t>Vierde niveau</a:t>
            </a:r>
          </a:p>
          <a:p>
            <a:pPr lvl="4"/>
            <a:r>
              <a:rPr lang="en-US"/>
              <a:t>Vijfde niveau</a:t>
            </a:r>
          </a:p>
        </p:txBody>
      </p:sp>
      <p:sp>
        <p:nvSpPr>
          <p:cNvPr id="24624" name="Rectangle 48">
            <a:extLst>
              <a:ext uri="{FF2B5EF4-FFF2-40B4-BE49-F238E27FC236}">
                <a16:creationId xmlns:a16="http://schemas.microsoft.com/office/drawing/2014/main" id="{B8C195D1-682A-4285-99D0-41BC828B9B5E}"/>
              </a:ext>
            </a:extLst>
          </p:cNvPr>
          <p:cNvSpPr>
            <a:spLocks noGrp="1" noChangeArrowheads="1"/>
          </p:cNvSpPr>
          <p:nvPr>
            <p:ph type="dt" sz="half" idx="2"/>
          </p:nvPr>
        </p:nvSpPr>
        <p:spPr bwMode="auto">
          <a:xfrm>
            <a:off x="762000" y="6248400"/>
            <a:ext cx="1371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ctr" anchorCtr="0" compatLnSpc="1">
            <a:prstTxWarp prst="textNoShape">
              <a:avLst/>
            </a:prstTxWarp>
          </a:bodyPr>
          <a:lstStyle>
            <a:lvl1pPr>
              <a:defRPr sz="1000">
                <a:solidFill>
                  <a:schemeClr val="accent1"/>
                </a:solidFill>
              </a:defRPr>
            </a:lvl1pPr>
          </a:lstStyle>
          <a:p>
            <a:pPr>
              <a:defRPr/>
            </a:pPr>
            <a:fld id="{F29AA682-5887-429E-8223-D80B041EE77C}" type="datetime1">
              <a:rPr lang="en-US" altLang="nl-NL" smtClean="0"/>
              <a:pPr>
                <a:defRPr/>
              </a:pPr>
              <a:t>4/28/2023</a:t>
            </a:fld>
            <a:endParaRPr lang="en-US" altLang="nl-NL" sz="1400">
              <a:solidFill>
                <a:schemeClr val="tx1"/>
              </a:solidFill>
            </a:endParaRPr>
          </a:p>
        </p:txBody>
      </p:sp>
      <p:sp>
        <p:nvSpPr>
          <p:cNvPr id="24625" name="Rectangle 49">
            <a:extLst>
              <a:ext uri="{FF2B5EF4-FFF2-40B4-BE49-F238E27FC236}">
                <a16:creationId xmlns:a16="http://schemas.microsoft.com/office/drawing/2014/main" id="{AA983EDF-8125-4585-B279-E0349C60AC77}"/>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ctr" anchorCtr="0" compatLnSpc="1">
            <a:prstTxWarp prst="textNoShape">
              <a:avLst/>
            </a:prstTxWarp>
          </a:bodyPr>
          <a:lstStyle>
            <a:lvl1pPr algn="r">
              <a:defRPr sz="1000">
                <a:solidFill>
                  <a:schemeClr val="accent1"/>
                </a:solidFill>
              </a:defRPr>
            </a:lvl1pPr>
          </a:lstStyle>
          <a:p>
            <a:pPr>
              <a:defRPr/>
            </a:pPr>
            <a:fld id="{2A96F5CB-6E0D-4C10-8ABA-F563F6DE3891}" type="slidenum">
              <a:rPr lang="en-US" altLang="nl-NL" smtClean="0"/>
              <a:pPr>
                <a:defRPr/>
              </a:pPr>
              <a:t>‹nr.›</a:t>
            </a:fld>
            <a:endParaRPr lang="en-US" altLang="nl-NL"/>
          </a:p>
        </p:txBody>
      </p:sp>
      <p:sp>
        <p:nvSpPr>
          <p:cNvPr id="24626" name="Rectangle 50">
            <a:extLst>
              <a:ext uri="{FF2B5EF4-FFF2-40B4-BE49-F238E27FC236}">
                <a16:creationId xmlns:a16="http://schemas.microsoft.com/office/drawing/2014/main" id="{B5DB1F53-3178-4ED9-826F-29879F29A0AA}"/>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ctr" anchorCtr="0" compatLnSpc="1">
            <a:prstTxWarp prst="textNoShape">
              <a:avLst/>
            </a:prstTxWarp>
          </a:bodyPr>
          <a:lstStyle>
            <a:lvl1pPr algn="ctr">
              <a:defRPr sz="1000" smtClean="0">
                <a:solidFill>
                  <a:schemeClr val="accent1"/>
                </a:solidFill>
                <a:latin typeface="Arial" charset="0"/>
                <a:ea typeface="ＭＳ Ｐゴシック" charset="0"/>
              </a:defRPr>
            </a:lvl1pPr>
          </a:lstStyle>
          <a:p>
            <a:pPr>
              <a:defRPr/>
            </a:pPr>
            <a:r>
              <a:rPr lang="en-US" altLang="nl-NL"/>
              <a:t>HU powerpoint template</a:t>
            </a:r>
            <a:endParaRPr lang="en-US" altLang="nl-NL" sz="1400"/>
          </a:p>
        </p:txBody>
      </p:sp>
    </p:spTree>
    <p:extLst>
      <p:ext uri="{BB962C8B-B14F-4D97-AF65-F5344CB8AC3E}">
        <p14:creationId xmlns:p14="http://schemas.microsoft.com/office/powerpoint/2010/main" val="2899236404"/>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Lst>
  <p:txStyles>
    <p:titleStyle>
      <a:lvl1pPr algn="l" rtl="0" eaLnBrk="1" fontAlgn="base" hangingPunct="1">
        <a:spcBef>
          <a:spcPct val="0"/>
        </a:spcBef>
        <a:spcAft>
          <a:spcPct val="0"/>
        </a:spcAft>
        <a:defRPr sz="3200" b="1">
          <a:solidFill>
            <a:srgbClr val="000000"/>
          </a:solidFill>
          <a:latin typeface="+mj-lt"/>
          <a:ea typeface="MS PGothic" panose="020B0600070205080204" pitchFamily="34" charset="-128"/>
          <a:cs typeface="+mj-cs"/>
        </a:defRPr>
      </a:lvl1pPr>
      <a:lvl2pPr algn="l" rtl="0" eaLnBrk="1" fontAlgn="base" hangingPunct="1">
        <a:spcBef>
          <a:spcPct val="0"/>
        </a:spcBef>
        <a:spcAft>
          <a:spcPct val="0"/>
        </a:spcAft>
        <a:defRPr sz="3200" b="1">
          <a:solidFill>
            <a:srgbClr val="000000"/>
          </a:solidFill>
          <a:latin typeface="Arial" charset="0"/>
          <a:ea typeface="MS PGothic" panose="020B0600070205080204" pitchFamily="34" charset="-128"/>
        </a:defRPr>
      </a:lvl2pPr>
      <a:lvl3pPr algn="l" rtl="0" eaLnBrk="1" fontAlgn="base" hangingPunct="1">
        <a:spcBef>
          <a:spcPct val="0"/>
        </a:spcBef>
        <a:spcAft>
          <a:spcPct val="0"/>
        </a:spcAft>
        <a:defRPr sz="3200" b="1">
          <a:solidFill>
            <a:srgbClr val="000000"/>
          </a:solidFill>
          <a:latin typeface="Arial" charset="0"/>
          <a:ea typeface="MS PGothic" panose="020B0600070205080204" pitchFamily="34" charset="-128"/>
        </a:defRPr>
      </a:lvl3pPr>
      <a:lvl4pPr algn="l" rtl="0" eaLnBrk="1" fontAlgn="base" hangingPunct="1">
        <a:spcBef>
          <a:spcPct val="0"/>
        </a:spcBef>
        <a:spcAft>
          <a:spcPct val="0"/>
        </a:spcAft>
        <a:defRPr sz="3200" b="1">
          <a:solidFill>
            <a:srgbClr val="000000"/>
          </a:solidFill>
          <a:latin typeface="Arial" charset="0"/>
          <a:ea typeface="MS PGothic" panose="020B0600070205080204" pitchFamily="34" charset="-128"/>
        </a:defRPr>
      </a:lvl4pPr>
      <a:lvl5pPr algn="l" rtl="0" eaLnBrk="1" fontAlgn="base" hangingPunct="1">
        <a:spcBef>
          <a:spcPct val="0"/>
        </a:spcBef>
        <a:spcAft>
          <a:spcPct val="0"/>
        </a:spcAft>
        <a:defRPr sz="3200" b="1">
          <a:solidFill>
            <a:srgbClr val="000000"/>
          </a:solidFill>
          <a:latin typeface="Arial" charset="0"/>
          <a:ea typeface="MS PGothic" panose="020B0600070205080204" pitchFamily="34" charset="-128"/>
        </a:defRPr>
      </a:lvl5pPr>
      <a:lvl6pPr marL="457200" algn="l" rtl="0" eaLnBrk="1" fontAlgn="base" hangingPunct="1">
        <a:spcBef>
          <a:spcPct val="0"/>
        </a:spcBef>
        <a:spcAft>
          <a:spcPct val="0"/>
        </a:spcAft>
        <a:defRPr sz="3200" b="1">
          <a:solidFill>
            <a:srgbClr val="000000"/>
          </a:solidFill>
          <a:latin typeface="Arial" charset="0"/>
          <a:ea typeface="ＭＳ Ｐゴシック" charset="0"/>
        </a:defRPr>
      </a:lvl6pPr>
      <a:lvl7pPr marL="914400" algn="l" rtl="0" eaLnBrk="1" fontAlgn="base" hangingPunct="1">
        <a:spcBef>
          <a:spcPct val="0"/>
        </a:spcBef>
        <a:spcAft>
          <a:spcPct val="0"/>
        </a:spcAft>
        <a:defRPr sz="3200" b="1">
          <a:solidFill>
            <a:srgbClr val="000000"/>
          </a:solidFill>
          <a:latin typeface="Arial" charset="0"/>
          <a:ea typeface="ＭＳ Ｐゴシック" charset="0"/>
        </a:defRPr>
      </a:lvl7pPr>
      <a:lvl8pPr marL="1371600" algn="l" rtl="0" eaLnBrk="1" fontAlgn="base" hangingPunct="1">
        <a:spcBef>
          <a:spcPct val="0"/>
        </a:spcBef>
        <a:spcAft>
          <a:spcPct val="0"/>
        </a:spcAft>
        <a:defRPr sz="3200" b="1">
          <a:solidFill>
            <a:srgbClr val="000000"/>
          </a:solidFill>
          <a:latin typeface="Arial" charset="0"/>
          <a:ea typeface="ＭＳ Ｐゴシック" charset="0"/>
        </a:defRPr>
      </a:lvl8pPr>
      <a:lvl9pPr marL="1828800" algn="l" rtl="0" eaLnBrk="1" fontAlgn="base" hangingPunct="1">
        <a:spcBef>
          <a:spcPct val="0"/>
        </a:spcBef>
        <a:spcAft>
          <a:spcPct val="0"/>
        </a:spcAft>
        <a:defRPr sz="3200" b="1">
          <a:solidFill>
            <a:srgbClr val="000000"/>
          </a:solidFill>
          <a:latin typeface="Arial" charset="0"/>
          <a:ea typeface="ＭＳ Ｐゴシック" charset="0"/>
        </a:defRPr>
      </a:lvl9pPr>
    </p:titleStyle>
    <p:bodyStyle>
      <a:lvl1pPr marL="342900" indent="-342900" algn="l" rtl="0" eaLnBrk="1" fontAlgn="base" hangingPunct="1">
        <a:spcBef>
          <a:spcPct val="20000"/>
        </a:spcBef>
        <a:spcAft>
          <a:spcPct val="0"/>
        </a:spcAft>
        <a:buClr>
          <a:srgbClr val="ED0010"/>
        </a:buClr>
        <a:buSzPct val="60000"/>
        <a:buFont typeface="Zapf Dingbats" pitchFamily="-84" charset="2"/>
        <a:buChar char="n"/>
        <a:defRPr sz="2800">
          <a:solidFill>
            <a:srgbClr val="000000"/>
          </a:solidFill>
          <a:latin typeface="+mn-lt"/>
          <a:ea typeface="MS PGothic" panose="020B0600070205080204" pitchFamily="34" charset="-128"/>
          <a:cs typeface="+mn-cs"/>
        </a:defRPr>
      </a:lvl1pPr>
      <a:lvl2pPr marL="819150" indent="-285750" algn="l" rtl="0" eaLnBrk="1" fontAlgn="base" hangingPunct="1">
        <a:spcBef>
          <a:spcPct val="20000"/>
        </a:spcBef>
        <a:spcAft>
          <a:spcPct val="0"/>
        </a:spcAft>
        <a:buClr>
          <a:schemeClr val="accent1"/>
        </a:buClr>
        <a:buSzPct val="60000"/>
        <a:buFont typeface="Zapf Dingbats" pitchFamily="-84" charset="2"/>
        <a:buChar char="n"/>
        <a:defRPr sz="2600">
          <a:solidFill>
            <a:srgbClr val="000000"/>
          </a:solidFill>
          <a:latin typeface="+mn-lt"/>
          <a:ea typeface="MS PGothic" panose="020B0600070205080204" pitchFamily="34" charset="-128"/>
        </a:defRPr>
      </a:lvl2pPr>
      <a:lvl3pPr marL="1143000" indent="-228600" algn="l" rtl="0" eaLnBrk="1" fontAlgn="base" hangingPunct="1">
        <a:spcBef>
          <a:spcPct val="20000"/>
        </a:spcBef>
        <a:spcAft>
          <a:spcPct val="0"/>
        </a:spcAft>
        <a:buClr>
          <a:schemeClr val="accent1"/>
        </a:buClr>
        <a:buSzPct val="60000"/>
        <a:buFont typeface="Zapf Dingbats" pitchFamily="-84" charset="2"/>
        <a:buChar char="n"/>
        <a:defRPr sz="2400">
          <a:solidFill>
            <a:srgbClr val="000000"/>
          </a:solidFill>
          <a:latin typeface="+mn-lt"/>
          <a:ea typeface="MS PGothic" panose="020B0600070205080204" pitchFamily="34" charset="-128"/>
        </a:defRPr>
      </a:lvl3pPr>
      <a:lvl4pPr marL="1562100" indent="-228600" algn="l" rtl="0" eaLnBrk="1" fontAlgn="base" hangingPunct="1">
        <a:spcBef>
          <a:spcPct val="20000"/>
        </a:spcBef>
        <a:spcAft>
          <a:spcPct val="0"/>
        </a:spcAft>
        <a:buClr>
          <a:schemeClr val="accent1"/>
        </a:buClr>
        <a:buSzPct val="60000"/>
        <a:buFont typeface="Zapf Dingbats" pitchFamily="-84" charset="2"/>
        <a:buChar char="n"/>
        <a:defRPr sz="2200">
          <a:solidFill>
            <a:srgbClr val="000000"/>
          </a:solidFill>
          <a:latin typeface="+mn-lt"/>
          <a:ea typeface="MS PGothic" panose="020B0600070205080204" pitchFamily="34" charset="-128"/>
        </a:defRPr>
      </a:lvl4pPr>
      <a:lvl5pPr marL="1981200" indent="-228600" algn="l" rtl="0" eaLnBrk="1" fontAlgn="base" hangingPunct="1">
        <a:spcBef>
          <a:spcPct val="20000"/>
        </a:spcBef>
        <a:spcAft>
          <a:spcPct val="0"/>
        </a:spcAft>
        <a:buClr>
          <a:schemeClr val="accent1"/>
        </a:buClr>
        <a:buSzPct val="60000"/>
        <a:buFont typeface="Zapf Dingbats" pitchFamily="-84" charset="2"/>
        <a:buChar char="n"/>
        <a:defRPr sz="2000">
          <a:solidFill>
            <a:srgbClr val="000000"/>
          </a:solidFill>
          <a:latin typeface="+mn-lt"/>
          <a:ea typeface="MS PGothic" panose="020B0600070205080204" pitchFamily="34" charset="-128"/>
        </a:defRPr>
      </a:lvl5pPr>
      <a:lvl6pPr marL="2438400" indent="-228600" algn="l" rtl="0" eaLnBrk="1" fontAlgn="base" hangingPunct="1">
        <a:spcBef>
          <a:spcPct val="20000"/>
        </a:spcBef>
        <a:spcAft>
          <a:spcPct val="0"/>
        </a:spcAft>
        <a:buClr>
          <a:schemeClr val="accent1"/>
        </a:buClr>
        <a:buSzPct val="60000"/>
        <a:buFont typeface="Zapf Dingbats" charset="0"/>
        <a:buChar char="n"/>
        <a:defRPr sz="2000">
          <a:solidFill>
            <a:srgbClr val="000000"/>
          </a:solidFill>
          <a:latin typeface="+mn-lt"/>
          <a:ea typeface="+mn-ea"/>
        </a:defRPr>
      </a:lvl6pPr>
      <a:lvl7pPr marL="2895600" indent="-228600" algn="l" rtl="0" eaLnBrk="1" fontAlgn="base" hangingPunct="1">
        <a:spcBef>
          <a:spcPct val="20000"/>
        </a:spcBef>
        <a:spcAft>
          <a:spcPct val="0"/>
        </a:spcAft>
        <a:buClr>
          <a:schemeClr val="accent1"/>
        </a:buClr>
        <a:buSzPct val="60000"/>
        <a:buFont typeface="Zapf Dingbats" charset="0"/>
        <a:buChar char="n"/>
        <a:defRPr sz="2000">
          <a:solidFill>
            <a:srgbClr val="000000"/>
          </a:solidFill>
          <a:latin typeface="+mn-lt"/>
          <a:ea typeface="+mn-ea"/>
        </a:defRPr>
      </a:lvl7pPr>
      <a:lvl8pPr marL="3352800" indent="-228600" algn="l" rtl="0" eaLnBrk="1" fontAlgn="base" hangingPunct="1">
        <a:spcBef>
          <a:spcPct val="20000"/>
        </a:spcBef>
        <a:spcAft>
          <a:spcPct val="0"/>
        </a:spcAft>
        <a:buClr>
          <a:schemeClr val="accent1"/>
        </a:buClr>
        <a:buSzPct val="60000"/>
        <a:buFont typeface="Zapf Dingbats" charset="0"/>
        <a:buChar char="n"/>
        <a:defRPr sz="2000">
          <a:solidFill>
            <a:srgbClr val="000000"/>
          </a:solidFill>
          <a:latin typeface="+mn-lt"/>
          <a:ea typeface="+mn-ea"/>
        </a:defRPr>
      </a:lvl8pPr>
      <a:lvl9pPr marL="3810000" indent="-228600" algn="l" rtl="0" eaLnBrk="1" fontAlgn="base" hangingPunct="1">
        <a:spcBef>
          <a:spcPct val="20000"/>
        </a:spcBef>
        <a:spcAft>
          <a:spcPct val="0"/>
        </a:spcAft>
        <a:buClr>
          <a:schemeClr val="accent1"/>
        </a:buClr>
        <a:buSzPct val="60000"/>
        <a:buFont typeface="Zapf Dingbats" charset="0"/>
        <a:buChar char="n"/>
        <a:defRPr sz="2000">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31.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hyperlink" Target="kees/sub%20Gecijferdheid%20overal%20om%20je%20heen%202021.pptx" TargetMode="External"/><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jpe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diagramLayout" Target="../diagrams/layout1.xml"/><Relationship Id="rId7" Type="http://schemas.openxmlformats.org/officeDocument/2006/relationships/image" Target="../media/image56.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33.jpeg"/></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3.jpeg"/><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hyperlink" Target="mailto:Tina.Dulam@hu.nl"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9.jpeg"/><Relationship Id="rId4" Type="http://schemas.openxmlformats.org/officeDocument/2006/relationships/hyperlink" Target="mailto:v.jonker@uu.nl"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1"/>
          <p:cNvSpPr>
            <a:spLocks noGrp="1"/>
          </p:cNvSpPr>
          <p:nvPr>
            <p:ph type="ctrTitle" sz="quarter"/>
          </p:nvPr>
        </p:nvSpPr>
        <p:spPr>
          <a:xfrm>
            <a:off x="1115616" y="1772816"/>
            <a:ext cx="7200800" cy="954107"/>
          </a:xfrm>
        </p:spPr>
        <p:txBody>
          <a:bodyPr/>
          <a:lstStyle/>
          <a:p>
            <a:pPr algn="ctr"/>
            <a:r>
              <a:rPr lang="nl-NL" altLang="nl-NL" sz="2800" dirty="0" err="1"/>
              <a:t>Gecijferdheid</a:t>
            </a:r>
            <a:r>
              <a:rPr lang="nl-NL" altLang="nl-NL" sz="2800" dirty="0"/>
              <a:t> als een basisvaardigheid, aan de slag ermee!</a:t>
            </a:r>
            <a:endParaRPr lang="es-ES" altLang="nl-NL" sz="2800" dirty="0"/>
          </a:p>
        </p:txBody>
      </p:sp>
      <p:sp>
        <p:nvSpPr>
          <p:cNvPr id="5123" name="Subtítulo 2"/>
          <p:cNvSpPr>
            <a:spLocks noGrp="1" noChangeArrowheads="1"/>
          </p:cNvSpPr>
          <p:nvPr>
            <p:ph type="subTitle" sz="quarter" idx="1"/>
          </p:nvPr>
        </p:nvSpPr>
        <p:spPr>
          <a:xfrm>
            <a:off x="376027" y="5906245"/>
            <a:ext cx="8679977" cy="867930"/>
          </a:xfrm>
        </p:spPr>
        <p:txBody>
          <a:bodyPr/>
          <a:lstStyle/>
          <a:p>
            <a:r>
              <a:rPr lang="nl-NL" altLang="nl-NL" sz="1800" dirty="0"/>
              <a:t>Tina Dulam, Vincent Jonker, Monica Wijers, met medewerking van Kees Hoogland</a:t>
            </a:r>
          </a:p>
          <a:p>
            <a:r>
              <a:rPr lang="nl-NL" altLang="en-US" sz="1800" dirty="0" bmk="_MailAutoSig"/>
              <a:t>Lectoraat Wiskundig en Analytisch Vermogen van Professionals</a:t>
            </a:r>
            <a:r>
              <a:rPr lang="nl-NL" altLang="nl-NL" sz="1800" dirty="0"/>
              <a:t> </a:t>
            </a:r>
          </a:p>
          <a:p>
            <a:r>
              <a:rPr lang="nl-NL" altLang="nl-NL" sz="1800" dirty="0"/>
              <a:t>Hogeschool Utrecht</a:t>
            </a:r>
            <a:r>
              <a:rPr lang="es-ES" altLang="nl-NL" sz="1800" dirty="0"/>
              <a:t>				</a:t>
            </a:r>
            <a:r>
              <a:rPr lang="es-ES" altLang="nl-NL" sz="1400" dirty="0"/>
              <a:t>             	       </a:t>
            </a:r>
            <a:r>
              <a:rPr lang="nl-NL" altLang="nl-NL" sz="1400" dirty="0"/>
              <a:t>Vrijdag 28 april 2023</a:t>
            </a:r>
            <a:endParaRPr lang="nl-NL" altLang="nl-NL" sz="1800" dirty="0"/>
          </a:p>
        </p:txBody>
      </p:sp>
      <p:pic>
        <p:nvPicPr>
          <p:cNvPr id="51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502" y="3712772"/>
            <a:ext cx="7508092" cy="190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Logu UU freudenthal - C3">
            <a:extLst>
              <a:ext uri="{FF2B5EF4-FFF2-40B4-BE49-F238E27FC236}">
                <a16:creationId xmlns:a16="http://schemas.microsoft.com/office/drawing/2014/main" id="{9BCA92E1-16FB-5EE7-ADCE-E54F5E4C3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5140" y="83825"/>
            <a:ext cx="2963388" cy="112348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D68F407A-CA74-BE1D-25B8-2F851D5230FC}"/>
              </a:ext>
            </a:extLst>
          </p:cNvPr>
          <p:cNvPicPr>
            <a:picLocks noChangeAspect="1"/>
          </p:cNvPicPr>
          <p:nvPr/>
        </p:nvPicPr>
        <p:blipFill>
          <a:blip r:embed="rId5"/>
          <a:stretch>
            <a:fillRect/>
          </a:stretch>
        </p:blipFill>
        <p:spPr>
          <a:xfrm>
            <a:off x="2928935" y="2888053"/>
            <a:ext cx="3286125" cy="5143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7D221-44CF-4793-AC00-FB0F2F743085}"/>
              </a:ext>
            </a:extLst>
          </p:cNvPr>
          <p:cNvSpPr>
            <a:spLocks noGrp="1"/>
          </p:cNvSpPr>
          <p:nvPr>
            <p:ph type="title"/>
          </p:nvPr>
        </p:nvSpPr>
        <p:spPr/>
        <p:txBody>
          <a:bodyPr/>
          <a:lstStyle/>
          <a:p>
            <a:r>
              <a:rPr lang="nl-NL"/>
              <a:t>Gecijferde Rekenkamer </a:t>
            </a:r>
            <a:r>
              <a:rPr lang="nl-NL">
                <a:sym typeface="Wingdings" panose="05000000000000000000" pitchFamily="2" charset="2"/>
              </a:rPr>
              <a:t></a:t>
            </a:r>
            <a:endParaRPr lang="nl-NL"/>
          </a:p>
        </p:txBody>
      </p:sp>
      <p:pic>
        <p:nvPicPr>
          <p:cNvPr id="5" name="Tijdelijke aanduiding voor inhoud 4">
            <a:extLst>
              <a:ext uri="{FF2B5EF4-FFF2-40B4-BE49-F238E27FC236}">
                <a16:creationId xmlns:a16="http://schemas.microsoft.com/office/drawing/2014/main" id="{07DA7CD8-8D6B-4D4A-9E53-C8BEC0F65C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1544" y="1556792"/>
            <a:ext cx="6384760" cy="4392488"/>
          </a:xfrm>
        </p:spPr>
      </p:pic>
      <p:sp>
        <p:nvSpPr>
          <p:cNvPr id="6" name="Tekstvak 5">
            <a:extLst>
              <a:ext uri="{FF2B5EF4-FFF2-40B4-BE49-F238E27FC236}">
                <a16:creationId xmlns:a16="http://schemas.microsoft.com/office/drawing/2014/main" id="{76401459-1A36-473A-9EEB-ED824A645C6A}"/>
              </a:ext>
            </a:extLst>
          </p:cNvPr>
          <p:cNvSpPr txBox="1"/>
          <p:nvPr/>
        </p:nvSpPr>
        <p:spPr>
          <a:xfrm>
            <a:off x="-31526" y="6550223"/>
            <a:ext cx="3888432" cy="307777"/>
          </a:xfrm>
          <a:prstGeom prst="rect">
            <a:avLst/>
          </a:prstGeom>
          <a:noFill/>
        </p:spPr>
        <p:txBody>
          <a:bodyPr wrap="square" rtlCol="0">
            <a:spAutoFit/>
          </a:bodyPr>
          <a:lstStyle/>
          <a:p>
            <a:r>
              <a:rPr lang="nl-NL"/>
              <a:t>Bron: Algemene rekenkamer (2016)</a:t>
            </a:r>
          </a:p>
        </p:txBody>
      </p:sp>
      <p:sp>
        <p:nvSpPr>
          <p:cNvPr id="7" name="Tekstvak 6">
            <a:extLst>
              <a:ext uri="{FF2B5EF4-FFF2-40B4-BE49-F238E27FC236}">
                <a16:creationId xmlns:a16="http://schemas.microsoft.com/office/drawing/2014/main" id="{BE43A4FC-3A80-426D-A66D-1F5D87C49E9C}"/>
              </a:ext>
            </a:extLst>
          </p:cNvPr>
          <p:cNvSpPr txBox="1"/>
          <p:nvPr/>
        </p:nvSpPr>
        <p:spPr>
          <a:xfrm>
            <a:off x="7097047" y="4869160"/>
            <a:ext cx="2104628" cy="2277547"/>
          </a:xfrm>
          <a:prstGeom prst="rect">
            <a:avLst/>
          </a:prstGeom>
          <a:noFill/>
        </p:spPr>
        <p:txBody>
          <a:bodyPr wrap="square" rtlCol="0">
            <a:spAutoFit/>
          </a:bodyPr>
          <a:lstStyle/>
          <a:p>
            <a:r>
              <a:rPr lang="nl-NL" sz="1600"/>
              <a:t>2,1 M gecijferdheid niveau 1 en lager</a:t>
            </a:r>
          </a:p>
          <a:p>
            <a:endParaRPr lang="nl-NL" sz="1600"/>
          </a:p>
          <a:p>
            <a:r>
              <a:rPr lang="nl-NL" sz="1600"/>
              <a:t>1,9 M geletterdheid</a:t>
            </a:r>
          </a:p>
          <a:p>
            <a:r>
              <a:rPr lang="nl-NL" sz="1600"/>
              <a:t> niveau 1 en lager</a:t>
            </a:r>
          </a:p>
          <a:p>
            <a:endParaRPr lang="nl-NL" sz="1600"/>
          </a:p>
          <a:p>
            <a:r>
              <a:rPr lang="nl-NL" sz="1600"/>
              <a:t>Samen (met overlap)</a:t>
            </a:r>
          </a:p>
          <a:p>
            <a:r>
              <a:rPr lang="nl-NL" sz="1600"/>
              <a:t>2,5 M </a:t>
            </a:r>
          </a:p>
          <a:p>
            <a:endParaRPr lang="nl-NL"/>
          </a:p>
        </p:txBody>
      </p:sp>
    </p:spTree>
    <p:extLst>
      <p:ext uri="{BB962C8B-B14F-4D97-AF65-F5344CB8AC3E}">
        <p14:creationId xmlns:p14="http://schemas.microsoft.com/office/powerpoint/2010/main" val="2079021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B44AE64-D67E-4412-AB9F-EBE60AFB3C5C}"/>
              </a:ext>
            </a:extLst>
          </p:cNvPr>
          <p:cNvPicPr>
            <a:picLocks noChangeAspect="1"/>
          </p:cNvPicPr>
          <p:nvPr/>
        </p:nvPicPr>
        <p:blipFill rotWithShape="1">
          <a:blip r:embed="rId3"/>
          <a:srcRect l="2432" t="27666" r="49399" b="26176"/>
          <a:stretch/>
        </p:blipFill>
        <p:spPr>
          <a:xfrm>
            <a:off x="0" y="832835"/>
            <a:ext cx="5147035" cy="5075923"/>
          </a:xfrm>
          <a:prstGeom prst="rect">
            <a:avLst/>
          </a:prstGeom>
        </p:spPr>
      </p:pic>
      <p:pic>
        <p:nvPicPr>
          <p:cNvPr id="8" name="Afbeelding 7">
            <a:extLst>
              <a:ext uri="{FF2B5EF4-FFF2-40B4-BE49-F238E27FC236}">
                <a16:creationId xmlns:a16="http://schemas.microsoft.com/office/drawing/2014/main" id="{DB196EB8-90C7-4809-9149-F3E621540880}"/>
              </a:ext>
            </a:extLst>
          </p:cNvPr>
          <p:cNvPicPr>
            <a:picLocks noChangeAspect="1"/>
          </p:cNvPicPr>
          <p:nvPr/>
        </p:nvPicPr>
        <p:blipFill rotWithShape="1">
          <a:blip r:embed="rId3"/>
          <a:srcRect l="57711" t="75566" r="13290" b="15499"/>
          <a:stretch/>
        </p:blipFill>
        <p:spPr>
          <a:xfrm>
            <a:off x="5529540" y="4595048"/>
            <a:ext cx="3520193" cy="1116158"/>
          </a:xfrm>
          <a:prstGeom prst="rect">
            <a:avLst/>
          </a:prstGeom>
        </p:spPr>
      </p:pic>
      <p:pic>
        <p:nvPicPr>
          <p:cNvPr id="9" name="Afbeelding 8">
            <a:extLst>
              <a:ext uri="{FF2B5EF4-FFF2-40B4-BE49-F238E27FC236}">
                <a16:creationId xmlns:a16="http://schemas.microsoft.com/office/drawing/2014/main" id="{E2F9E064-2127-4705-A098-37B40CCE2320}"/>
              </a:ext>
            </a:extLst>
          </p:cNvPr>
          <p:cNvPicPr>
            <a:picLocks noChangeAspect="1"/>
          </p:cNvPicPr>
          <p:nvPr/>
        </p:nvPicPr>
        <p:blipFill rotWithShape="1">
          <a:blip r:embed="rId3"/>
          <a:srcRect l="13999" t="88602" r="13290" b="4387"/>
          <a:stretch/>
        </p:blipFill>
        <p:spPr>
          <a:xfrm>
            <a:off x="5281366" y="1902376"/>
            <a:ext cx="3634034" cy="764822"/>
          </a:xfrm>
          <a:prstGeom prst="rect">
            <a:avLst/>
          </a:prstGeom>
        </p:spPr>
      </p:pic>
      <p:pic>
        <p:nvPicPr>
          <p:cNvPr id="11" name="Afbeelding 10">
            <a:extLst>
              <a:ext uri="{FF2B5EF4-FFF2-40B4-BE49-F238E27FC236}">
                <a16:creationId xmlns:a16="http://schemas.microsoft.com/office/drawing/2014/main" id="{B1EDA65A-E3F3-4CEE-86CA-ADEE663E39F7}"/>
              </a:ext>
            </a:extLst>
          </p:cNvPr>
          <p:cNvPicPr>
            <a:picLocks noChangeAspect="1"/>
          </p:cNvPicPr>
          <p:nvPr/>
        </p:nvPicPr>
        <p:blipFill>
          <a:blip r:embed="rId4"/>
          <a:stretch>
            <a:fillRect/>
          </a:stretch>
        </p:blipFill>
        <p:spPr>
          <a:xfrm>
            <a:off x="5407450" y="3073320"/>
            <a:ext cx="3319397" cy="952441"/>
          </a:xfrm>
          <a:prstGeom prst="rect">
            <a:avLst/>
          </a:prstGeom>
        </p:spPr>
      </p:pic>
    </p:spTree>
    <p:extLst>
      <p:ext uri="{BB962C8B-B14F-4D97-AF65-F5344CB8AC3E}">
        <p14:creationId xmlns:p14="http://schemas.microsoft.com/office/powerpoint/2010/main" val="1775592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98031B-98D5-42F4-B26D-E6F0EF3FF879}"/>
              </a:ext>
            </a:extLst>
          </p:cNvPr>
          <p:cNvSpPr>
            <a:spLocks noGrp="1"/>
          </p:cNvSpPr>
          <p:nvPr>
            <p:ph type="title"/>
          </p:nvPr>
        </p:nvSpPr>
        <p:spPr>
          <a:xfrm>
            <a:off x="251520" y="332656"/>
            <a:ext cx="6172200" cy="579438"/>
          </a:xfrm>
        </p:spPr>
        <p:txBody>
          <a:bodyPr/>
          <a:lstStyle/>
          <a:p>
            <a:r>
              <a:rPr lang="en-GB" err="1"/>
              <a:t>Situaties</a:t>
            </a:r>
            <a:r>
              <a:rPr lang="en-GB"/>
              <a:t> in het </a:t>
            </a:r>
            <a:r>
              <a:rPr lang="en-GB" err="1"/>
              <a:t>dagelijks</a:t>
            </a:r>
            <a:r>
              <a:rPr lang="en-GB"/>
              <a:t> </a:t>
            </a:r>
            <a:r>
              <a:rPr lang="en-GB" err="1"/>
              <a:t>leven</a:t>
            </a:r>
            <a:endParaRPr lang="en-GB"/>
          </a:p>
        </p:txBody>
      </p:sp>
      <p:sp>
        <p:nvSpPr>
          <p:cNvPr id="3" name="Tijdelijke aanduiding voor inhoud 2">
            <a:extLst>
              <a:ext uri="{FF2B5EF4-FFF2-40B4-BE49-F238E27FC236}">
                <a16:creationId xmlns:a16="http://schemas.microsoft.com/office/drawing/2014/main" id="{F08EAACB-3819-4462-8248-8EE18D5FDAFB}"/>
              </a:ext>
            </a:extLst>
          </p:cNvPr>
          <p:cNvSpPr>
            <a:spLocks noGrp="1"/>
          </p:cNvSpPr>
          <p:nvPr>
            <p:ph idx="1"/>
          </p:nvPr>
        </p:nvSpPr>
        <p:spPr>
          <a:xfrm>
            <a:off x="762000" y="1762125"/>
            <a:ext cx="7881938" cy="1557349"/>
          </a:xfrm>
        </p:spPr>
        <p:txBody>
          <a:bodyPr/>
          <a:lstStyle/>
          <a:p>
            <a:r>
              <a:rPr lang="en-GB" err="1"/>
              <a:t>Geletterdheid</a:t>
            </a:r>
            <a:endParaRPr lang="en-GB"/>
          </a:p>
          <a:p>
            <a:r>
              <a:rPr lang="en-GB"/>
              <a:t>Gecijferdheid</a:t>
            </a:r>
          </a:p>
          <a:p>
            <a:r>
              <a:rPr lang="en-GB" err="1"/>
              <a:t>Digitale</a:t>
            </a:r>
            <a:r>
              <a:rPr lang="en-GB"/>
              <a:t> </a:t>
            </a:r>
            <a:r>
              <a:rPr lang="en-GB" err="1"/>
              <a:t>vaardigheden</a:t>
            </a:r>
            <a:endParaRPr lang="en-GB"/>
          </a:p>
        </p:txBody>
      </p:sp>
      <p:pic>
        <p:nvPicPr>
          <p:cNvPr id="4" name="Afbeelding 3">
            <a:extLst>
              <a:ext uri="{FF2B5EF4-FFF2-40B4-BE49-F238E27FC236}">
                <a16:creationId xmlns:a16="http://schemas.microsoft.com/office/drawing/2014/main" id="{DBAD64B4-AD3A-46B8-93E7-8BCA6B550067}"/>
              </a:ext>
            </a:extLst>
          </p:cNvPr>
          <p:cNvPicPr>
            <a:picLocks noChangeAspect="1"/>
          </p:cNvPicPr>
          <p:nvPr/>
        </p:nvPicPr>
        <p:blipFill>
          <a:blip r:embed="rId3"/>
          <a:stretch>
            <a:fillRect/>
          </a:stretch>
        </p:blipFill>
        <p:spPr>
          <a:xfrm>
            <a:off x="5082166" y="912094"/>
            <a:ext cx="1555019" cy="5760640"/>
          </a:xfrm>
          <a:prstGeom prst="rect">
            <a:avLst/>
          </a:prstGeom>
        </p:spPr>
      </p:pic>
      <p:sp>
        <p:nvSpPr>
          <p:cNvPr id="5" name="Rechthoek 4">
            <a:extLst>
              <a:ext uri="{FF2B5EF4-FFF2-40B4-BE49-F238E27FC236}">
                <a16:creationId xmlns:a16="http://schemas.microsoft.com/office/drawing/2014/main" id="{2D77C032-9ED8-4F9D-BBAD-44AD627C76C8}"/>
              </a:ext>
            </a:extLst>
          </p:cNvPr>
          <p:cNvSpPr/>
          <p:nvPr/>
        </p:nvSpPr>
        <p:spPr>
          <a:xfrm rot="20377910">
            <a:off x="1049072" y="4027943"/>
            <a:ext cx="7308514" cy="923330"/>
          </a:xfrm>
          <a:prstGeom prst="rect">
            <a:avLst/>
          </a:prstGeom>
          <a:noFill/>
        </p:spPr>
        <p:txBody>
          <a:bodyPr wrap="square" lIns="91440" tIns="45720" rIns="91440" bIns="45720">
            <a:spAutoFit/>
          </a:bodyPr>
          <a:lstStyle/>
          <a:p>
            <a:pPr algn="ctr"/>
            <a:r>
              <a:rPr lang="nl-NL" sz="5400" b="1">
                <a:ln w="22225">
                  <a:solidFill>
                    <a:schemeClr val="accent2"/>
                  </a:solidFill>
                  <a:prstDash val="solid"/>
                </a:ln>
                <a:solidFill>
                  <a:schemeClr val="accent2">
                    <a:lumMod val="40000"/>
                    <a:lumOff val="60000"/>
                  </a:schemeClr>
                </a:solidFill>
              </a:rPr>
              <a:t>Integrale benadering</a:t>
            </a:r>
            <a:endParaRPr lang="nl-NL" sz="5400" b="1" cap="none" spc="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825482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1783AA63-AE1B-4DAB-8A08-9BA352B9E906}"/>
              </a:ext>
            </a:extLst>
          </p:cNvPr>
          <p:cNvSpPr txBox="1"/>
          <p:nvPr/>
        </p:nvSpPr>
        <p:spPr>
          <a:xfrm>
            <a:off x="3398474" y="956933"/>
            <a:ext cx="5904656" cy="523220"/>
          </a:xfrm>
          <a:prstGeom prst="rect">
            <a:avLst/>
          </a:prstGeom>
          <a:noFill/>
        </p:spPr>
        <p:txBody>
          <a:bodyPr wrap="square" rtlCol="0">
            <a:spAutoFit/>
          </a:bodyPr>
          <a:lstStyle/>
          <a:p>
            <a:r>
              <a:rPr lang="nl-NL" sz="2800" b="1">
                <a:solidFill>
                  <a:srgbClr val="FF0000"/>
                </a:solidFill>
              </a:rPr>
              <a:t>Lezen, schrijven en rekenen</a:t>
            </a:r>
          </a:p>
        </p:txBody>
      </p:sp>
      <p:sp>
        <p:nvSpPr>
          <p:cNvPr id="4" name="Tekstvak 3">
            <a:extLst>
              <a:ext uri="{FF2B5EF4-FFF2-40B4-BE49-F238E27FC236}">
                <a16:creationId xmlns:a16="http://schemas.microsoft.com/office/drawing/2014/main" id="{010E6C4A-74C8-4AAA-991D-3125E61605B9}"/>
              </a:ext>
            </a:extLst>
          </p:cNvPr>
          <p:cNvSpPr txBox="1"/>
          <p:nvPr/>
        </p:nvSpPr>
        <p:spPr>
          <a:xfrm>
            <a:off x="2051720" y="3052941"/>
            <a:ext cx="3888432" cy="523220"/>
          </a:xfrm>
          <a:prstGeom prst="rect">
            <a:avLst/>
          </a:prstGeom>
          <a:noFill/>
        </p:spPr>
        <p:txBody>
          <a:bodyPr wrap="square" rtlCol="0">
            <a:spAutoFit/>
          </a:bodyPr>
          <a:lstStyle/>
          <a:p>
            <a:r>
              <a:rPr lang="nl-NL" sz="2800" b="1">
                <a:solidFill>
                  <a:srgbClr val="FF0000"/>
                </a:solidFill>
              </a:rPr>
              <a:t>Taal en Rekenen</a:t>
            </a:r>
          </a:p>
        </p:txBody>
      </p:sp>
      <p:sp>
        <p:nvSpPr>
          <p:cNvPr id="5" name="Tekstvak 4">
            <a:extLst>
              <a:ext uri="{FF2B5EF4-FFF2-40B4-BE49-F238E27FC236}">
                <a16:creationId xmlns:a16="http://schemas.microsoft.com/office/drawing/2014/main" id="{27FFBCB6-6CB5-43AA-865D-8C7BEA84EB07}"/>
              </a:ext>
            </a:extLst>
          </p:cNvPr>
          <p:cNvSpPr txBox="1"/>
          <p:nvPr/>
        </p:nvSpPr>
        <p:spPr>
          <a:xfrm>
            <a:off x="2195736" y="4567162"/>
            <a:ext cx="6948264" cy="523220"/>
          </a:xfrm>
          <a:prstGeom prst="rect">
            <a:avLst/>
          </a:prstGeom>
          <a:noFill/>
        </p:spPr>
        <p:txBody>
          <a:bodyPr wrap="square" rtlCol="0">
            <a:spAutoFit/>
          </a:bodyPr>
          <a:lstStyle/>
          <a:p>
            <a:r>
              <a:rPr lang="nl-NL" sz="2800" b="1">
                <a:solidFill>
                  <a:srgbClr val="FF0000"/>
                </a:solidFill>
              </a:rPr>
              <a:t>Gecijferd, geletterd, digitaal vaardig</a:t>
            </a:r>
          </a:p>
        </p:txBody>
      </p:sp>
      <p:pic>
        <p:nvPicPr>
          <p:cNvPr id="6" name="Picture 5">
            <a:extLst>
              <a:ext uri="{FF2B5EF4-FFF2-40B4-BE49-F238E27FC236}">
                <a16:creationId xmlns:a16="http://schemas.microsoft.com/office/drawing/2014/main" id="{A308745F-062D-4169-B18C-C3CA86F224D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3528" y="2243092"/>
            <a:ext cx="1106462" cy="232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 name="Picture 2">
            <a:extLst>
              <a:ext uri="{FF2B5EF4-FFF2-40B4-BE49-F238E27FC236}">
                <a16:creationId xmlns:a16="http://schemas.microsoft.com/office/drawing/2014/main" id="{38344173-F8E3-4DC2-B7C1-494CB9028F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160577"/>
            <a:ext cx="5758408" cy="146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97EBA620-1FC7-4AFF-BE69-A1882DEC3F8F}"/>
              </a:ext>
            </a:extLst>
          </p:cNvPr>
          <p:cNvSpPr txBox="1"/>
          <p:nvPr/>
        </p:nvSpPr>
        <p:spPr>
          <a:xfrm>
            <a:off x="6334800" y="1480153"/>
            <a:ext cx="3240360" cy="584775"/>
          </a:xfrm>
          <a:prstGeom prst="rect">
            <a:avLst/>
          </a:prstGeom>
          <a:noFill/>
        </p:spPr>
        <p:txBody>
          <a:bodyPr wrap="square" rtlCol="0">
            <a:spAutoFit/>
          </a:bodyPr>
          <a:lstStyle/>
          <a:p>
            <a:r>
              <a:rPr lang="nl-NL" sz="1800" b="1" dirty="0"/>
              <a:t>19</a:t>
            </a:r>
            <a:r>
              <a:rPr lang="nl-NL" sz="1800" b="1" baseline="30000" dirty="0"/>
              <a:t>e</a:t>
            </a:r>
            <a:r>
              <a:rPr lang="nl-NL" sz="1800" b="1" dirty="0"/>
              <a:t> eeuw</a:t>
            </a:r>
          </a:p>
          <a:p>
            <a:r>
              <a:rPr lang="nl-NL" dirty="0"/>
              <a:t>3Rs: Reading, ‘</a:t>
            </a:r>
            <a:r>
              <a:rPr lang="nl-NL" dirty="0" err="1"/>
              <a:t>Riting</a:t>
            </a:r>
            <a:r>
              <a:rPr lang="nl-NL" dirty="0"/>
              <a:t> ‘</a:t>
            </a:r>
            <a:r>
              <a:rPr lang="nl-NL" dirty="0" err="1"/>
              <a:t>Rithmetic</a:t>
            </a:r>
            <a:endParaRPr lang="nl-NL" dirty="0"/>
          </a:p>
        </p:txBody>
      </p:sp>
      <p:sp>
        <p:nvSpPr>
          <p:cNvPr id="9" name="Tekstvak 8">
            <a:extLst>
              <a:ext uri="{FF2B5EF4-FFF2-40B4-BE49-F238E27FC236}">
                <a16:creationId xmlns:a16="http://schemas.microsoft.com/office/drawing/2014/main" id="{73F0441E-2303-4AE6-8043-72F76D51F750}"/>
              </a:ext>
            </a:extLst>
          </p:cNvPr>
          <p:cNvSpPr txBox="1"/>
          <p:nvPr/>
        </p:nvSpPr>
        <p:spPr>
          <a:xfrm>
            <a:off x="6437307" y="3167325"/>
            <a:ext cx="1891431" cy="369332"/>
          </a:xfrm>
          <a:prstGeom prst="rect">
            <a:avLst/>
          </a:prstGeom>
          <a:noFill/>
        </p:spPr>
        <p:txBody>
          <a:bodyPr wrap="square" rtlCol="0">
            <a:spAutoFit/>
          </a:bodyPr>
          <a:lstStyle/>
          <a:p>
            <a:r>
              <a:rPr lang="nl-NL" sz="1800" b="1"/>
              <a:t>20</a:t>
            </a:r>
            <a:r>
              <a:rPr lang="nl-NL" sz="1800" b="1" baseline="30000"/>
              <a:t>e</a:t>
            </a:r>
            <a:r>
              <a:rPr lang="nl-NL" sz="1800" b="1"/>
              <a:t> eeuw</a:t>
            </a:r>
          </a:p>
        </p:txBody>
      </p:sp>
      <p:sp>
        <p:nvSpPr>
          <p:cNvPr id="10" name="Tekstvak 9">
            <a:extLst>
              <a:ext uri="{FF2B5EF4-FFF2-40B4-BE49-F238E27FC236}">
                <a16:creationId xmlns:a16="http://schemas.microsoft.com/office/drawing/2014/main" id="{497FEE36-4CC8-48DD-8196-279815883C18}"/>
              </a:ext>
            </a:extLst>
          </p:cNvPr>
          <p:cNvSpPr txBox="1"/>
          <p:nvPr/>
        </p:nvSpPr>
        <p:spPr>
          <a:xfrm>
            <a:off x="6449194" y="5639783"/>
            <a:ext cx="1579190" cy="369332"/>
          </a:xfrm>
          <a:prstGeom prst="rect">
            <a:avLst/>
          </a:prstGeom>
          <a:noFill/>
        </p:spPr>
        <p:txBody>
          <a:bodyPr wrap="square" rtlCol="0">
            <a:spAutoFit/>
          </a:bodyPr>
          <a:lstStyle/>
          <a:p>
            <a:r>
              <a:rPr lang="nl-NL" sz="1800" b="1"/>
              <a:t>21</a:t>
            </a:r>
            <a:r>
              <a:rPr lang="nl-NL" sz="1800" b="1" baseline="30000"/>
              <a:t>e</a:t>
            </a:r>
            <a:r>
              <a:rPr lang="nl-NL" sz="1800" b="1"/>
              <a:t> eeuw</a:t>
            </a:r>
          </a:p>
        </p:txBody>
      </p:sp>
      <p:pic>
        <p:nvPicPr>
          <p:cNvPr id="2050" name="Picture 2" descr="A recreation of a Victorian Classroom. A teacher holding a cane teaching  reading, writing and arithmetic on a blackboard Stock Photo - Alamy">
            <a:extLst>
              <a:ext uri="{FF2B5EF4-FFF2-40B4-BE49-F238E27FC236}">
                <a16:creationId xmlns:a16="http://schemas.microsoft.com/office/drawing/2014/main" id="{82E0FF91-C6D9-4067-97AE-4C2D965437A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2201" b="33474"/>
          <a:stretch/>
        </p:blipFill>
        <p:spPr bwMode="auto">
          <a:xfrm>
            <a:off x="395536" y="234828"/>
            <a:ext cx="2982358" cy="1659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452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251520" y="1556792"/>
            <a:ext cx="7276148" cy="3911203"/>
            <a:chOff x="534988" y="1633944"/>
            <a:chExt cx="8720338" cy="5214937"/>
          </a:xfrm>
        </p:grpSpPr>
        <p:grpSp>
          <p:nvGrpSpPr>
            <p:cNvPr id="42" name="Groep 1"/>
            <p:cNvGrpSpPr>
              <a:grpSpLocks/>
            </p:cNvGrpSpPr>
            <p:nvPr/>
          </p:nvGrpSpPr>
          <p:grpSpPr bwMode="auto">
            <a:xfrm>
              <a:off x="534988" y="1633944"/>
              <a:ext cx="8556031" cy="5214937"/>
              <a:chOff x="1223939" y="993169"/>
              <a:chExt cx="6522383" cy="3968345"/>
            </a:xfrm>
          </p:grpSpPr>
          <p:sp>
            <p:nvSpPr>
              <p:cNvPr id="52" name="Ovaal 2"/>
              <p:cNvSpPr/>
              <p:nvPr/>
            </p:nvSpPr>
            <p:spPr bwMode="auto">
              <a:xfrm>
                <a:off x="1336033" y="993169"/>
                <a:ext cx="6410289" cy="3968345"/>
              </a:xfrm>
              <a:prstGeom prst="ellipse">
                <a:avLst/>
              </a:prstGeom>
              <a:solidFill>
                <a:sysClr val="window" lastClr="FFFFFF"/>
              </a:solidFill>
              <a:ln w="19050" cap="rnd" cmpd="sng" algn="ctr">
                <a:solidFill>
                  <a:srgbClr val="54A021"/>
                </a:solidFill>
                <a:prstDash val="solid"/>
                <a:headEnd type="none" w="med" len="med"/>
                <a:tailEnd type="none" w="med" len="med"/>
              </a:ln>
              <a:effectLst/>
            </p:spPr>
            <p:txBody>
              <a:bodyPr/>
              <a:lstStyle/>
              <a:p>
                <a:pPr fontAlgn="auto">
                  <a:spcBef>
                    <a:spcPts val="0"/>
                  </a:spcBef>
                  <a:spcAft>
                    <a:spcPts val="0"/>
                  </a:spcAft>
                  <a:defRPr/>
                </a:pPr>
                <a:endParaRPr lang="nl-NL" sz="1350" b="1" kern="0">
                  <a:ln w="18000">
                    <a:solidFill>
                      <a:srgbClr val="54A021">
                        <a:satMod val="140000"/>
                      </a:srgbClr>
                    </a:solidFill>
                    <a:prstDash val="solid"/>
                    <a:miter lim="800000"/>
                  </a:ln>
                  <a:noFill/>
                  <a:effectLst>
                    <a:outerShdw blurRad="25500" dist="23000" dir="7020000" algn="tl">
                      <a:srgbClr val="000000">
                        <a:alpha val="50000"/>
                      </a:srgbClr>
                    </a:outerShdw>
                  </a:effectLst>
                  <a:latin typeface="Trebuchet MS" panose="020B0603020202020204"/>
                </a:endParaRPr>
              </a:p>
            </p:txBody>
          </p:sp>
          <p:sp>
            <p:nvSpPr>
              <p:cNvPr id="53" name="Ovaal 3"/>
              <p:cNvSpPr/>
              <p:nvPr/>
            </p:nvSpPr>
            <p:spPr bwMode="auto">
              <a:xfrm>
                <a:off x="1223939" y="1633958"/>
                <a:ext cx="4057757" cy="3081358"/>
              </a:xfrm>
              <a:prstGeom prst="ellipse">
                <a:avLst/>
              </a:prstGeom>
              <a:solidFill>
                <a:sysClr val="window" lastClr="FFFFFF"/>
              </a:solidFill>
              <a:ln w="19050" cap="rnd" cmpd="sng" algn="ctr">
                <a:solidFill>
                  <a:srgbClr val="54A021"/>
                </a:solidFill>
                <a:prstDash val="solid"/>
                <a:headEnd type="none" w="med" len="med"/>
                <a:tailEnd type="none" w="med" len="med"/>
              </a:ln>
              <a:effectLst/>
            </p:spPr>
            <p:txBody>
              <a:bodyPr/>
              <a:lstStyle/>
              <a:p>
                <a:pPr fontAlgn="auto">
                  <a:spcBef>
                    <a:spcPts val="0"/>
                  </a:spcBef>
                  <a:spcAft>
                    <a:spcPts val="0"/>
                  </a:spcAft>
                  <a:defRPr/>
                </a:pPr>
                <a:r>
                  <a:rPr lang="nl-NL" sz="1350" b="1" kern="0">
                    <a:ln w="12700">
                      <a:solidFill>
                        <a:srgbClr val="2C3C43">
                          <a:satMod val="155000"/>
                        </a:srgbClr>
                      </a:solidFill>
                      <a:prstDash val="solid"/>
                    </a:ln>
                    <a:solidFill>
                      <a:srgbClr val="EBEBEB">
                        <a:tint val="85000"/>
                        <a:satMod val="155000"/>
                      </a:srgbClr>
                    </a:solidFill>
                    <a:effectLst>
                      <a:outerShdw blurRad="41275" dist="20320" dir="1800000" algn="tl" rotWithShape="0">
                        <a:srgbClr val="000000">
                          <a:alpha val="40000"/>
                        </a:srgbClr>
                      </a:outerShdw>
                    </a:effectLst>
                    <a:latin typeface="Trebuchet MS" panose="020B0603020202020204"/>
                  </a:rPr>
                  <a:t>                   </a:t>
                </a:r>
              </a:p>
            </p:txBody>
          </p:sp>
          <p:sp>
            <p:nvSpPr>
              <p:cNvPr id="54" name="Ovaal 4"/>
              <p:cNvSpPr/>
              <p:nvPr/>
            </p:nvSpPr>
            <p:spPr bwMode="auto">
              <a:xfrm>
                <a:off x="1227569" y="2145311"/>
                <a:ext cx="2286018" cy="1857935"/>
              </a:xfrm>
              <a:prstGeom prst="ellipse">
                <a:avLst/>
              </a:prstGeom>
              <a:solidFill>
                <a:sysClr val="window" lastClr="FFFFFF"/>
              </a:solidFill>
              <a:ln w="19050" cap="rnd" cmpd="sng" algn="ctr">
                <a:solidFill>
                  <a:srgbClr val="54A021"/>
                </a:solidFill>
                <a:prstDash val="solid"/>
                <a:headEnd type="none" w="med" len="med"/>
                <a:tailEnd type="none" w="med" len="med"/>
              </a:ln>
              <a:effectLst/>
            </p:spPr>
            <p:txBody>
              <a:bodyPr/>
              <a:lstStyle/>
              <a:p>
                <a:pPr fontAlgn="auto">
                  <a:spcBef>
                    <a:spcPts val="0"/>
                  </a:spcBef>
                  <a:spcAft>
                    <a:spcPts val="0"/>
                  </a:spcAft>
                  <a:defRPr/>
                </a:pPr>
                <a:endParaRPr lang="nl-NL" sz="1350" kern="0">
                  <a:ln w="12700">
                    <a:solidFill>
                      <a:srgbClr val="2C3C43">
                        <a:satMod val="155000"/>
                      </a:srgbClr>
                    </a:solidFill>
                    <a:prstDash val="solid"/>
                  </a:ln>
                  <a:solidFill>
                    <a:srgbClr val="EBEBEB">
                      <a:tint val="85000"/>
                      <a:satMod val="155000"/>
                    </a:srgbClr>
                  </a:solidFill>
                  <a:effectLst>
                    <a:outerShdw blurRad="41275" dist="20320" dir="1800000" algn="tl" rotWithShape="0">
                      <a:srgbClr val="000000">
                        <a:alpha val="40000"/>
                      </a:srgbClr>
                    </a:outerShdw>
                  </a:effectLst>
                  <a:latin typeface="Trebuchet MS" panose="020B0603020202020204"/>
                  <a:cs typeface="Arial" pitchFamily="34" charset="0"/>
                </a:endParaRPr>
              </a:p>
            </p:txBody>
          </p:sp>
        </p:grpSp>
        <p:sp>
          <p:nvSpPr>
            <p:cNvPr id="43" name="Rechthoek 5"/>
            <p:cNvSpPr>
              <a:spLocks noChangeArrowheads="1"/>
            </p:cNvSpPr>
            <p:nvPr/>
          </p:nvSpPr>
          <p:spPr bwMode="auto">
            <a:xfrm>
              <a:off x="5657774" y="3041331"/>
              <a:ext cx="3597552" cy="1969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nl-NL" altLang="nl-NL" sz="1800">
                  <a:solidFill>
                    <a:srgbClr val="0070C0"/>
                  </a:solidFill>
                  <a:latin typeface="Arial Narrow" panose="020B0606020202030204" pitchFamily="34" charset="0"/>
                </a:rPr>
                <a:t>Rekenen is geïntegreerd</a:t>
              </a:r>
            </a:p>
            <a:p>
              <a:pPr algn="ctr" eaLnBrk="1" hangingPunct="1">
                <a:spcBef>
                  <a:spcPct val="0"/>
                </a:spcBef>
                <a:buClrTx/>
                <a:buSzTx/>
                <a:buFontTx/>
                <a:buNone/>
              </a:pPr>
              <a:r>
                <a:rPr lang="nl-NL" altLang="nl-NL" sz="1800">
                  <a:solidFill>
                    <a:srgbClr val="0070C0"/>
                  </a:solidFill>
                  <a:latin typeface="Arial Narrow" panose="020B0606020202030204" pitchFamily="34" charset="0"/>
                </a:rPr>
                <a:t> in het culturele, </a:t>
              </a:r>
            </a:p>
            <a:p>
              <a:pPr algn="ctr" eaLnBrk="1" hangingPunct="1">
                <a:spcBef>
                  <a:spcPct val="0"/>
                </a:spcBef>
                <a:buClrTx/>
                <a:buSzTx/>
                <a:buFontTx/>
                <a:buNone/>
              </a:pPr>
              <a:r>
                <a:rPr lang="nl-NL" altLang="nl-NL" sz="1800">
                  <a:solidFill>
                    <a:srgbClr val="0070C0"/>
                  </a:solidFill>
                  <a:latin typeface="Arial Narrow" panose="020B0606020202030204" pitchFamily="34" charset="0"/>
                </a:rPr>
                <a:t>maatschappelijke,   </a:t>
              </a:r>
              <a:br>
                <a:rPr lang="nl-NL" altLang="nl-NL" sz="1800">
                  <a:solidFill>
                    <a:srgbClr val="0070C0"/>
                  </a:solidFill>
                  <a:latin typeface="Arial Narrow" panose="020B0606020202030204" pitchFamily="34" charset="0"/>
                </a:rPr>
              </a:br>
              <a:r>
                <a:rPr lang="nl-NL" altLang="nl-NL" sz="1800">
                  <a:solidFill>
                    <a:srgbClr val="0070C0"/>
                  </a:solidFill>
                  <a:latin typeface="Arial Narrow" panose="020B0606020202030204" pitchFamily="34" charset="0"/>
                </a:rPr>
                <a:t> persoonlijke en </a:t>
              </a:r>
            </a:p>
            <a:p>
              <a:pPr algn="ctr" eaLnBrk="1" hangingPunct="1">
                <a:spcBef>
                  <a:spcPct val="0"/>
                </a:spcBef>
                <a:buClrTx/>
                <a:buSzTx/>
                <a:buFontTx/>
                <a:buNone/>
              </a:pPr>
              <a:r>
                <a:rPr lang="nl-NL" altLang="nl-NL" sz="1800">
                  <a:solidFill>
                    <a:srgbClr val="0070C0"/>
                  </a:solidFill>
                  <a:latin typeface="Arial Narrow" panose="020B0606020202030204" pitchFamily="34" charset="0"/>
                </a:rPr>
                <a:t>emotionele handelen</a:t>
              </a:r>
              <a:endParaRPr lang="nl-NL" altLang="nl-NL" sz="1800" kern="0">
                <a:solidFill>
                  <a:srgbClr val="0070C0"/>
                </a:solidFill>
                <a:latin typeface="Arial" panose="020B0604020202020204" pitchFamily="34" charset="0"/>
              </a:endParaRPr>
            </a:p>
          </p:txBody>
        </p:sp>
        <p:sp>
          <p:nvSpPr>
            <p:cNvPr id="44" name="Rechthoek 6"/>
            <p:cNvSpPr>
              <a:spLocks noChangeArrowheads="1"/>
            </p:cNvSpPr>
            <p:nvPr/>
          </p:nvSpPr>
          <p:spPr bwMode="auto">
            <a:xfrm>
              <a:off x="755650" y="3644900"/>
              <a:ext cx="2344738" cy="8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auto">
                <a:spcBef>
                  <a:spcPct val="0"/>
                </a:spcBef>
                <a:spcAft>
                  <a:spcPts val="0"/>
                </a:spcAft>
                <a:buClrTx/>
                <a:buSzTx/>
                <a:buNone/>
                <a:defRPr/>
              </a:pPr>
              <a:r>
                <a:rPr lang="nl-NL" altLang="nl-NL" sz="1350" kern="0">
                  <a:solidFill>
                    <a:srgbClr val="0070C0"/>
                  </a:solidFill>
                  <a:latin typeface="Arial Narrow" panose="020B0606020202030204" pitchFamily="34" charset="0"/>
                </a:rPr>
                <a:t> </a:t>
              </a:r>
              <a:r>
                <a:rPr lang="nl-NL" altLang="nl-NL" sz="1800" kern="0">
                  <a:solidFill>
                    <a:srgbClr val="0070C0"/>
                  </a:solidFill>
                  <a:latin typeface="Arial Narrow" panose="020B0606020202030204" pitchFamily="34" charset="0"/>
                </a:rPr>
                <a:t>Basisbewerkingen rekenen</a:t>
              </a:r>
              <a:endParaRPr lang="nl-NL" altLang="nl-NL" sz="1350" kern="0">
                <a:solidFill>
                  <a:srgbClr val="0070C0"/>
                </a:solidFill>
                <a:latin typeface="Arial" panose="020B0604020202020204" pitchFamily="34" charset="0"/>
              </a:endParaRPr>
            </a:p>
          </p:txBody>
        </p:sp>
        <p:sp>
          <p:nvSpPr>
            <p:cNvPr id="45" name="Rechthoek 7"/>
            <p:cNvSpPr>
              <a:spLocks noChangeArrowheads="1"/>
            </p:cNvSpPr>
            <p:nvPr/>
          </p:nvSpPr>
          <p:spPr bwMode="auto">
            <a:xfrm>
              <a:off x="3429000" y="3500439"/>
              <a:ext cx="2357438" cy="123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fontAlgn="auto">
                <a:spcBef>
                  <a:spcPct val="0"/>
                </a:spcBef>
                <a:spcAft>
                  <a:spcPts val="0"/>
                </a:spcAft>
                <a:buClrTx/>
                <a:buSzTx/>
                <a:buNone/>
                <a:defRPr/>
              </a:pPr>
              <a:r>
                <a:rPr lang="nl-NL" altLang="nl-NL" sz="1800" kern="0">
                  <a:solidFill>
                    <a:srgbClr val="0070C0"/>
                  </a:solidFill>
                  <a:latin typeface="Arial Narrow" panose="020B0606020202030204" pitchFamily="34" charset="0"/>
                </a:rPr>
                <a:t>Rekenen in contexten uit het dagelijkse leven</a:t>
              </a:r>
              <a:endParaRPr lang="nl-NL" altLang="nl-NL" sz="1800" kern="0">
                <a:solidFill>
                  <a:prstClr val="black"/>
                </a:solidFill>
                <a:latin typeface="Arial" panose="020B0604020202020204" pitchFamily="34" charset="0"/>
              </a:endParaRPr>
            </a:p>
          </p:txBody>
        </p:sp>
        <p:sp>
          <p:nvSpPr>
            <p:cNvPr id="46" name="Ovaal 11"/>
            <p:cNvSpPr/>
            <p:nvPr/>
          </p:nvSpPr>
          <p:spPr bwMode="auto">
            <a:xfrm rot="20304036">
              <a:off x="995363" y="4483100"/>
              <a:ext cx="2311400" cy="571500"/>
            </a:xfrm>
            <a:prstGeom prst="ellipse">
              <a:avLst/>
            </a:prstGeom>
            <a:solidFill>
              <a:sysClr val="window" lastClr="FFFFFF"/>
            </a:solidFill>
            <a:ln w="19050" cap="rnd" cmpd="sng" algn="ctr">
              <a:solidFill>
                <a:srgbClr val="54A021"/>
              </a:solidFill>
              <a:prstDash val="solid"/>
              <a:headEnd type="none" w="med" len="med"/>
              <a:tailEnd type="none" w="med" len="med"/>
            </a:ln>
            <a:effectLst/>
          </p:spPr>
          <p:txBody>
            <a:bodyPr/>
            <a:lstStyle/>
            <a:p>
              <a:pPr fontAlgn="auto">
                <a:spcBef>
                  <a:spcPts val="0"/>
                </a:spcBef>
                <a:spcAft>
                  <a:spcPts val="0"/>
                </a:spcAft>
                <a:defRPr/>
              </a:pPr>
              <a:r>
                <a:rPr lang="nl-NL" sz="1800" kern="0">
                  <a:solidFill>
                    <a:srgbClr val="FF0000"/>
                  </a:solidFill>
                  <a:latin typeface="Trebuchet MS" panose="020B0603020202020204"/>
                </a:rPr>
                <a:t>cijferen</a:t>
              </a:r>
            </a:p>
          </p:txBody>
        </p:sp>
        <p:sp>
          <p:nvSpPr>
            <p:cNvPr id="47" name="Ovaal 12"/>
            <p:cNvSpPr/>
            <p:nvPr/>
          </p:nvSpPr>
          <p:spPr bwMode="auto">
            <a:xfrm rot="20304036">
              <a:off x="2687465" y="5278311"/>
              <a:ext cx="2964965" cy="1032829"/>
            </a:xfrm>
            <a:prstGeom prst="ellipse">
              <a:avLst/>
            </a:prstGeom>
            <a:solidFill>
              <a:sysClr val="window" lastClr="FFFFFF"/>
            </a:solidFill>
            <a:ln w="19050" cap="rnd" cmpd="sng" algn="ctr">
              <a:solidFill>
                <a:srgbClr val="54A021"/>
              </a:solidFill>
              <a:prstDash val="solid"/>
              <a:headEnd type="none" w="med" len="med"/>
              <a:tailEnd type="none" w="med" len="med"/>
            </a:ln>
            <a:effectLst/>
          </p:spPr>
          <p:txBody>
            <a:bodyPr/>
            <a:lstStyle/>
            <a:p>
              <a:pPr fontAlgn="auto">
                <a:spcBef>
                  <a:spcPts val="0"/>
                </a:spcBef>
                <a:spcAft>
                  <a:spcPts val="0"/>
                </a:spcAft>
                <a:defRPr/>
              </a:pPr>
              <a:r>
                <a:rPr lang="nl-NL" sz="1800" kern="0">
                  <a:solidFill>
                    <a:srgbClr val="FF0000"/>
                  </a:solidFill>
                  <a:latin typeface="Trebuchet MS" panose="020B0603020202020204"/>
                </a:rPr>
                <a:t>realistisch rekenen</a:t>
              </a:r>
            </a:p>
          </p:txBody>
        </p:sp>
        <p:sp>
          <p:nvSpPr>
            <p:cNvPr id="48" name="Pijl: links/rechts 14"/>
            <p:cNvSpPr/>
            <p:nvPr/>
          </p:nvSpPr>
          <p:spPr>
            <a:xfrm>
              <a:off x="534988" y="1809749"/>
              <a:ext cx="2774218" cy="1005607"/>
            </a:xfrm>
            <a:prstGeom prst="leftRightArrow">
              <a:avLst/>
            </a:prstGeom>
            <a:solidFill>
              <a:srgbClr val="C42F1A"/>
            </a:solidFill>
            <a:ln w="19050" cap="rnd" cmpd="sng" algn="ctr">
              <a:solidFill>
                <a:srgbClr val="C42F1A">
                  <a:shade val="50000"/>
                </a:srgbClr>
              </a:solidFill>
              <a:prstDash val="solid"/>
            </a:ln>
            <a:effectLst/>
          </p:spPr>
          <p:txBody>
            <a:bodyPr anchor="ctr"/>
            <a:lstStyle/>
            <a:p>
              <a:pPr algn="ctr" fontAlgn="auto">
                <a:spcBef>
                  <a:spcPts val="0"/>
                </a:spcBef>
                <a:spcAft>
                  <a:spcPts val="0"/>
                </a:spcAft>
                <a:defRPr/>
              </a:pPr>
              <a:r>
                <a:rPr lang="nl-NL" sz="1800" b="1" kern="0">
                  <a:solidFill>
                    <a:prstClr val="white"/>
                  </a:solidFill>
                  <a:latin typeface="Trebuchet MS" panose="020B0603020202020204"/>
                </a:rPr>
                <a:t>1950 - 1975</a:t>
              </a:r>
            </a:p>
          </p:txBody>
        </p:sp>
        <p:sp>
          <p:nvSpPr>
            <p:cNvPr id="49" name="Pijl: links/rechts 15"/>
            <p:cNvSpPr/>
            <p:nvPr/>
          </p:nvSpPr>
          <p:spPr>
            <a:xfrm>
              <a:off x="3390372" y="1823877"/>
              <a:ext cx="2603027" cy="988143"/>
            </a:xfrm>
            <a:prstGeom prst="leftRightArrow">
              <a:avLst/>
            </a:prstGeom>
            <a:solidFill>
              <a:srgbClr val="C42F1A"/>
            </a:solidFill>
            <a:ln w="19050" cap="rnd" cmpd="sng" algn="ctr">
              <a:solidFill>
                <a:srgbClr val="C42F1A">
                  <a:shade val="50000"/>
                </a:srgbClr>
              </a:solidFill>
              <a:prstDash val="solid"/>
            </a:ln>
            <a:effectLst/>
          </p:spPr>
          <p:txBody>
            <a:bodyPr anchor="ctr"/>
            <a:lstStyle/>
            <a:p>
              <a:pPr algn="ctr" fontAlgn="auto">
                <a:spcBef>
                  <a:spcPts val="0"/>
                </a:spcBef>
                <a:spcAft>
                  <a:spcPts val="0"/>
                </a:spcAft>
                <a:defRPr/>
              </a:pPr>
              <a:r>
                <a:rPr lang="nl-NL" sz="1800" b="1" kern="0">
                  <a:solidFill>
                    <a:prstClr val="white"/>
                  </a:solidFill>
                  <a:latin typeface="Trebuchet MS" panose="020B0603020202020204"/>
                </a:rPr>
                <a:t>1975 - 2000</a:t>
              </a:r>
            </a:p>
          </p:txBody>
        </p:sp>
        <p:sp>
          <p:nvSpPr>
            <p:cNvPr id="50" name="Pijl: links/rechts 16"/>
            <p:cNvSpPr/>
            <p:nvPr/>
          </p:nvSpPr>
          <p:spPr>
            <a:xfrm>
              <a:off x="6128865" y="1809750"/>
              <a:ext cx="2601439" cy="1009650"/>
            </a:xfrm>
            <a:prstGeom prst="leftRightArrow">
              <a:avLst/>
            </a:prstGeom>
            <a:solidFill>
              <a:srgbClr val="C42F1A"/>
            </a:solidFill>
            <a:ln w="19050" cap="rnd" cmpd="sng" algn="ctr">
              <a:solidFill>
                <a:srgbClr val="C42F1A">
                  <a:shade val="50000"/>
                </a:srgbClr>
              </a:solidFill>
              <a:prstDash val="solid"/>
            </a:ln>
            <a:effectLst/>
          </p:spPr>
          <p:txBody>
            <a:bodyPr anchor="ctr"/>
            <a:lstStyle/>
            <a:p>
              <a:pPr algn="ctr" fontAlgn="auto">
                <a:spcBef>
                  <a:spcPts val="0"/>
                </a:spcBef>
                <a:spcAft>
                  <a:spcPts val="0"/>
                </a:spcAft>
                <a:defRPr/>
              </a:pPr>
              <a:r>
                <a:rPr lang="nl-NL" sz="1800" b="1" kern="0">
                  <a:solidFill>
                    <a:prstClr val="white"/>
                  </a:solidFill>
                  <a:latin typeface="Trebuchet MS" panose="020B0603020202020204"/>
                </a:rPr>
                <a:t>2000 - 2025</a:t>
              </a:r>
            </a:p>
          </p:txBody>
        </p:sp>
        <p:sp>
          <p:nvSpPr>
            <p:cNvPr id="51" name="Ovaal 17"/>
            <p:cNvSpPr/>
            <p:nvPr/>
          </p:nvSpPr>
          <p:spPr bwMode="auto">
            <a:xfrm rot="20304036">
              <a:off x="5774457" y="5191618"/>
              <a:ext cx="2943225" cy="1195388"/>
            </a:xfrm>
            <a:prstGeom prst="ellipse">
              <a:avLst/>
            </a:prstGeom>
            <a:solidFill>
              <a:sysClr val="window" lastClr="FFFFFF"/>
            </a:solidFill>
            <a:ln w="19050" cap="rnd" cmpd="sng" algn="ctr">
              <a:solidFill>
                <a:srgbClr val="54A021"/>
              </a:solidFill>
              <a:prstDash val="solid"/>
              <a:headEnd type="none" w="med" len="med"/>
              <a:tailEnd type="none" w="med" len="med"/>
            </a:ln>
            <a:effectLst/>
          </p:spPr>
          <p:txBody>
            <a:bodyPr/>
            <a:lstStyle/>
            <a:p>
              <a:pPr fontAlgn="auto">
                <a:spcBef>
                  <a:spcPts val="0"/>
                </a:spcBef>
                <a:spcAft>
                  <a:spcPts val="0"/>
                </a:spcAft>
                <a:defRPr/>
              </a:pPr>
              <a:r>
                <a:rPr lang="nl-NL" sz="1800" kern="0">
                  <a:solidFill>
                    <a:srgbClr val="FF0000"/>
                  </a:solidFill>
                  <a:latin typeface="Trebuchet MS" panose="020B0603020202020204"/>
                </a:rPr>
                <a:t>gecijferdheid</a:t>
              </a:r>
            </a:p>
          </p:txBody>
        </p:sp>
      </p:grpSp>
      <p:sp>
        <p:nvSpPr>
          <p:cNvPr id="18" name="Rechthoek 9">
            <a:extLst>
              <a:ext uri="{FF2B5EF4-FFF2-40B4-BE49-F238E27FC236}">
                <a16:creationId xmlns:a16="http://schemas.microsoft.com/office/drawing/2014/main" id="{76E96E71-A67F-4725-8319-D1BC4DB67CB7}"/>
              </a:ext>
            </a:extLst>
          </p:cNvPr>
          <p:cNvSpPr>
            <a:spLocks noChangeArrowheads="1"/>
          </p:cNvSpPr>
          <p:nvPr/>
        </p:nvSpPr>
        <p:spPr bwMode="auto">
          <a:xfrm>
            <a:off x="107504" y="85676"/>
            <a:ext cx="675084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None/>
              <a:defRPr/>
            </a:pPr>
            <a:r>
              <a:rPr lang="nl-NL" altLang="nl-NL" sz="3200" b="1">
                <a:solidFill>
                  <a:schemeClr val="tx1"/>
                </a:solidFill>
                <a:latin typeface="Arial" panose="020B0604020202020204" pitchFamily="34" charset="0"/>
              </a:rPr>
              <a:t>Rekenen en Gecijferdheid </a:t>
            </a:r>
          </a:p>
          <a:p>
            <a:pPr>
              <a:spcBef>
                <a:spcPct val="0"/>
              </a:spcBef>
              <a:buClrTx/>
              <a:buSzTx/>
              <a:buNone/>
              <a:defRPr/>
            </a:pPr>
            <a:r>
              <a:rPr lang="nl-NL" altLang="nl-NL" sz="3200" b="1">
                <a:solidFill>
                  <a:schemeClr val="tx1"/>
                </a:solidFill>
                <a:latin typeface="Arial" panose="020B0604020202020204" pitchFamily="34" charset="0"/>
              </a:rPr>
              <a:t>Wat hebben mensen nodig?</a:t>
            </a:r>
          </a:p>
        </p:txBody>
      </p:sp>
      <p:pic>
        <p:nvPicPr>
          <p:cNvPr id="7" name="Afbeelding 6" descr="Afbeelding met tekst, verschillend&#10;&#10;Automatisch gegenereerde beschrijving">
            <a:extLst>
              <a:ext uri="{FF2B5EF4-FFF2-40B4-BE49-F238E27FC236}">
                <a16:creationId xmlns:a16="http://schemas.microsoft.com/office/drawing/2014/main" id="{39FB2304-5D8A-4EEB-B9E1-D920C74109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5940" y="4793294"/>
            <a:ext cx="2050072" cy="2014059"/>
          </a:xfrm>
          <a:prstGeom prst="rect">
            <a:avLst/>
          </a:prstGeom>
        </p:spPr>
      </p:pic>
      <p:pic>
        <p:nvPicPr>
          <p:cNvPr id="19" name="Afbeelding 18">
            <a:extLst>
              <a:ext uri="{FF2B5EF4-FFF2-40B4-BE49-F238E27FC236}">
                <a16:creationId xmlns:a16="http://schemas.microsoft.com/office/drawing/2014/main" id="{D45B0ACB-7CF1-45D8-A4B9-2D5A24A676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83337"/>
            <a:ext cx="2799184" cy="574663"/>
          </a:xfrm>
          <a:prstGeom prst="rect">
            <a:avLst/>
          </a:prstGeom>
        </p:spPr>
      </p:pic>
    </p:spTree>
    <p:extLst>
      <p:ext uri="{BB962C8B-B14F-4D97-AF65-F5344CB8AC3E}">
        <p14:creationId xmlns:p14="http://schemas.microsoft.com/office/powerpoint/2010/main" val="2602145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A0F079-891A-445D-A81E-17470DB93659}"/>
              </a:ext>
            </a:extLst>
          </p:cNvPr>
          <p:cNvSpPr>
            <a:spLocks noGrp="1"/>
          </p:cNvSpPr>
          <p:nvPr>
            <p:ph type="title"/>
          </p:nvPr>
        </p:nvSpPr>
        <p:spPr/>
        <p:txBody>
          <a:bodyPr/>
          <a:lstStyle/>
          <a:p>
            <a:r>
              <a:rPr lang="en-GB"/>
              <a:t>Gecijferdheid</a:t>
            </a:r>
          </a:p>
        </p:txBody>
      </p:sp>
      <p:sp>
        <p:nvSpPr>
          <p:cNvPr id="3" name="Tijdelijke aanduiding voor inhoud 2">
            <a:extLst>
              <a:ext uri="{FF2B5EF4-FFF2-40B4-BE49-F238E27FC236}">
                <a16:creationId xmlns:a16="http://schemas.microsoft.com/office/drawing/2014/main" id="{71CE2006-970F-46EE-B552-4855A955A8E0}"/>
              </a:ext>
            </a:extLst>
          </p:cNvPr>
          <p:cNvSpPr>
            <a:spLocks noGrp="1"/>
          </p:cNvSpPr>
          <p:nvPr>
            <p:ph idx="1"/>
          </p:nvPr>
        </p:nvSpPr>
        <p:spPr>
          <a:xfrm>
            <a:off x="395536" y="1762125"/>
            <a:ext cx="8748464" cy="3453253"/>
          </a:xfrm>
        </p:spPr>
        <p:txBody>
          <a:bodyPr/>
          <a:lstStyle/>
          <a:p>
            <a:r>
              <a:rPr lang="nl-NL"/>
              <a:t>Gecijferdheid is het vermogen adequaat en autonoom om te gaan met de kwantitatieve kanten van ons bestaan.</a:t>
            </a:r>
          </a:p>
          <a:p>
            <a:endParaRPr lang="nl-NL"/>
          </a:p>
          <a:p>
            <a:r>
              <a:rPr lang="nl-NL"/>
              <a:t>Kwantitatief is ruim opgevat: </a:t>
            </a:r>
          </a:p>
          <a:p>
            <a:endParaRPr lang="nl-NL"/>
          </a:p>
          <a:p>
            <a:pPr marL="0" indent="0">
              <a:buNone/>
            </a:pPr>
            <a:r>
              <a:rPr lang="nl-NL"/>
              <a:t>getallen, data, apps, diagrammen, structuren (2D/3D)</a:t>
            </a:r>
          </a:p>
        </p:txBody>
      </p:sp>
    </p:spTree>
    <p:extLst>
      <p:ext uri="{BB962C8B-B14F-4D97-AF65-F5344CB8AC3E}">
        <p14:creationId xmlns:p14="http://schemas.microsoft.com/office/powerpoint/2010/main" val="1930656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5B665-540D-46CF-8046-8D5F2B684072}"/>
              </a:ext>
            </a:extLst>
          </p:cNvPr>
          <p:cNvSpPr>
            <a:spLocks noGrp="1"/>
          </p:cNvSpPr>
          <p:nvPr>
            <p:ph type="title"/>
          </p:nvPr>
        </p:nvSpPr>
        <p:spPr>
          <a:xfrm>
            <a:off x="827584" y="618060"/>
            <a:ext cx="6172200" cy="579438"/>
          </a:xfrm>
        </p:spPr>
        <p:txBody>
          <a:bodyPr/>
          <a:lstStyle/>
          <a:p>
            <a:r>
              <a:rPr lang="nl-NL"/>
              <a:t>Belangrijkste thema’s</a:t>
            </a:r>
          </a:p>
        </p:txBody>
      </p:sp>
      <p:sp>
        <p:nvSpPr>
          <p:cNvPr id="3" name="Tijdelijke aanduiding voor inhoud 2">
            <a:extLst>
              <a:ext uri="{FF2B5EF4-FFF2-40B4-BE49-F238E27FC236}">
                <a16:creationId xmlns:a16="http://schemas.microsoft.com/office/drawing/2014/main" id="{9AD187CE-46E6-4FCC-8816-B262998A94BB}"/>
              </a:ext>
            </a:extLst>
          </p:cNvPr>
          <p:cNvSpPr>
            <a:spLocks noGrp="1"/>
          </p:cNvSpPr>
          <p:nvPr>
            <p:ph sz="half" idx="1"/>
          </p:nvPr>
        </p:nvSpPr>
        <p:spPr>
          <a:xfrm>
            <a:off x="179512" y="1344531"/>
            <a:ext cx="3863975" cy="5262979"/>
          </a:xfrm>
        </p:spPr>
        <p:txBody>
          <a:bodyPr/>
          <a:lstStyle/>
          <a:p>
            <a:r>
              <a:rPr lang="nl-NL" sz="2400" dirty="0" err="1"/>
              <a:t>Gecijferdheid</a:t>
            </a:r>
            <a:endParaRPr lang="nl-NL" sz="2400" dirty="0"/>
          </a:p>
          <a:p>
            <a:endParaRPr lang="nl-NL" sz="2400" dirty="0"/>
          </a:p>
          <a:p>
            <a:r>
              <a:rPr lang="nl-NL" sz="2400" dirty="0"/>
              <a:t>Financieel geletterd</a:t>
            </a:r>
          </a:p>
          <a:p>
            <a:pPr lvl="1"/>
            <a:r>
              <a:rPr lang="nl-NL" dirty="0">
                <a:cs typeface="+mn-cs"/>
              </a:rPr>
              <a:t>Inkomsten</a:t>
            </a:r>
          </a:p>
          <a:p>
            <a:pPr lvl="1"/>
            <a:r>
              <a:rPr lang="nl-NL" dirty="0">
                <a:cs typeface="+mn-cs"/>
              </a:rPr>
              <a:t>Uitgaven</a:t>
            </a:r>
          </a:p>
          <a:p>
            <a:pPr lvl="1"/>
            <a:r>
              <a:rPr lang="nl-NL" dirty="0">
                <a:cs typeface="+mn-cs"/>
              </a:rPr>
              <a:t>Sparen</a:t>
            </a:r>
          </a:p>
          <a:p>
            <a:pPr lvl="1"/>
            <a:r>
              <a:rPr lang="nl-NL" dirty="0">
                <a:cs typeface="+mn-cs"/>
              </a:rPr>
              <a:t>Lenen</a:t>
            </a:r>
          </a:p>
          <a:p>
            <a:pPr lvl="1"/>
            <a:r>
              <a:rPr lang="nl-NL" dirty="0">
                <a:cs typeface="+mn-cs"/>
              </a:rPr>
              <a:t>Plannen / Risico’s / Bescherming</a:t>
            </a:r>
          </a:p>
          <a:p>
            <a:r>
              <a:rPr lang="nl-NL" sz="2400" dirty="0"/>
              <a:t>Gezond gecijferd</a:t>
            </a:r>
          </a:p>
          <a:p>
            <a:endParaRPr lang="nl-NL" sz="2400" dirty="0"/>
          </a:p>
          <a:p>
            <a:r>
              <a:rPr lang="nl-NL" sz="2400" dirty="0"/>
              <a:t>Digitaal vaardig</a:t>
            </a:r>
          </a:p>
        </p:txBody>
      </p:sp>
      <p:pic>
        <p:nvPicPr>
          <p:cNvPr id="6" name="Afbeelding 5">
            <a:extLst>
              <a:ext uri="{FF2B5EF4-FFF2-40B4-BE49-F238E27FC236}">
                <a16:creationId xmlns:a16="http://schemas.microsoft.com/office/drawing/2014/main" id="{ACD50567-4E33-4A45-B5FD-0B3F43FFCE5F}"/>
              </a:ext>
            </a:extLst>
          </p:cNvPr>
          <p:cNvPicPr>
            <a:picLocks noChangeAspect="1"/>
          </p:cNvPicPr>
          <p:nvPr/>
        </p:nvPicPr>
        <p:blipFill>
          <a:blip r:embed="rId3"/>
          <a:stretch>
            <a:fillRect/>
          </a:stretch>
        </p:blipFill>
        <p:spPr>
          <a:xfrm>
            <a:off x="5364088" y="2474894"/>
            <a:ext cx="2960454" cy="1908212"/>
          </a:xfrm>
          <a:prstGeom prst="rect">
            <a:avLst/>
          </a:prstGeom>
        </p:spPr>
      </p:pic>
    </p:spTree>
    <p:extLst>
      <p:ext uri="{BB962C8B-B14F-4D97-AF65-F5344CB8AC3E}">
        <p14:creationId xmlns:p14="http://schemas.microsoft.com/office/powerpoint/2010/main" val="2909921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D58AB-04E1-4E4E-9A38-4869A57B3A37}"/>
              </a:ext>
            </a:extLst>
          </p:cNvPr>
          <p:cNvSpPr>
            <a:spLocks noGrp="1"/>
          </p:cNvSpPr>
          <p:nvPr>
            <p:ph type="title"/>
          </p:nvPr>
        </p:nvSpPr>
        <p:spPr/>
        <p:txBody>
          <a:bodyPr/>
          <a:lstStyle/>
          <a:p>
            <a:r>
              <a:rPr lang="nl-NL"/>
              <a:t>Break-out  10 minuten</a:t>
            </a:r>
          </a:p>
        </p:txBody>
      </p:sp>
      <p:sp>
        <p:nvSpPr>
          <p:cNvPr id="3" name="Tijdelijke aanduiding voor inhoud 2">
            <a:extLst>
              <a:ext uri="{FF2B5EF4-FFF2-40B4-BE49-F238E27FC236}">
                <a16:creationId xmlns:a16="http://schemas.microsoft.com/office/drawing/2014/main" id="{44928556-93D6-4887-910D-B82DD887BADB}"/>
              </a:ext>
            </a:extLst>
          </p:cNvPr>
          <p:cNvSpPr>
            <a:spLocks noGrp="1"/>
          </p:cNvSpPr>
          <p:nvPr>
            <p:ph idx="1"/>
          </p:nvPr>
        </p:nvSpPr>
        <p:spPr>
          <a:xfrm>
            <a:off x="762000" y="1762125"/>
            <a:ext cx="7881938" cy="2505301"/>
          </a:xfrm>
        </p:spPr>
        <p:txBody>
          <a:bodyPr/>
          <a:lstStyle/>
          <a:p>
            <a:r>
              <a:rPr lang="nl-NL" dirty="0"/>
              <a:t>Welke vragen roept het op?</a:t>
            </a:r>
          </a:p>
          <a:p>
            <a:endParaRPr lang="nl-NL" dirty="0"/>
          </a:p>
          <a:p>
            <a:r>
              <a:rPr lang="nl-NL" dirty="0"/>
              <a:t>Welk kansen en mogelijkheden voor </a:t>
            </a:r>
            <a:r>
              <a:rPr lang="nl-NL" dirty="0" err="1"/>
              <a:t>gecijferdheid</a:t>
            </a:r>
            <a:r>
              <a:rPr lang="nl-NL" dirty="0"/>
              <a:t> zie je in jouw praktijk?</a:t>
            </a:r>
          </a:p>
          <a:p>
            <a:endParaRPr lang="nl-NL" dirty="0"/>
          </a:p>
        </p:txBody>
      </p:sp>
    </p:spTree>
    <p:extLst>
      <p:ext uri="{BB962C8B-B14F-4D97-AF65-F5344CB8AC3E}">
        <p14:creationId xmlns:p14="http://schemas.microsoft.com/office/powerpoint/2010/main" val="2453988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499D529-5766-4343-A5DE-80CC9CCB1FBB}"/>
              </a:ext>
            </a:extLst>
          </p:cNvPr>
          <p:cNvPicPr>
            <a:picLocks noChangeAspect="1"/>
          </p:cNvPicPr>
          <p:nvPr/>
        </p:nvPicPr>
        <p:blipFill>
          <a:blip r:embed="rId2"/>
          <a:stretch>
            <a:fillRect/>
          </a:stretch>
        </p:blipFill>
        <p:spPr>
          <a:xfrm>
            <a:off x="2314575" y="1204913"/>
            <a:ext cx="4514850" cy="4448175"/>
          </a:xfrm>
          <a:prstGeom prst="rect">
            <a:avLst/>
          </a:prstGeom>
        </p:spPr>
      </p:pic>
    </p:spTree>
    <p:extLst>
      <p:ext uri="{BB962C8B-B14F-4D97-AF65-F5344CB8AC3E}">
        <p14:creationId xmlns:p14="http://schemas.microsoft.com/office/powerpoint/2010/main" val="1801318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131BAC-74DF-262E-0D83-7CA56AC48B54}"/>
              </a:ext>
            </a:extLst>
          </p:cNvPr>
          <p:cNvSpPr>
            <a:spLocks noGrp="1"/>
          </p:cNvSpPr>
          <p:nvPr>
            <p:ph type="title"/>
          </p:nvPr>
        </p:nvSpPr>
        <p:spPr/>
        <p:txBody>
          <a:bodyPr/>
          <a:lstStyle/>
          <a:p>
            <a:r>
              <a:rPr lang="nl-NL"/>
              <a:t>Voorbeelden van activiteiten</a:t>
            </a:r>
          </a:p>
        </p:txBody>
      </p:sp>
      <p:sp>
        <p:nvSpPr>
          <p:cNvPr id="3" name="Ondertitel 2">
            <a:extLst>
              <a:ext uri="{FF2B5EF4-FFF2-40B4-BE49-F238E27FC236}">
                <a16:creationId xmlns:a16="http://schemas.microsoft.com/office/drawing/2014/main" id="{2D3FCD47-F77A-E716-6BED-CE9954BED8A3}"/>
              </a:ext>
            </a:extLst>
          </p:cNvPr>
          <p:cNvSpPr>
            <a:spLocks noGrp="1"/>
          </p:cNvSpPr>
          <p:nvPr>
            <p:ph type="body" idx="1"/>
          </p:nvPr>
        </p:nvSpPr>
        <p:spPr/>
        <p:txBody>
          <a:bodyPr/>
          <a:lstStyle/>
          <a:p>
            <a:r>
              <a:rPr lang="nl-NL"/>
              <a:t>Hoe raak je met volwassenen in gesprek over </a:t>
            </a:r>
            <a:r>
              <a:rPr lang="nl-NL" err="1"/>
              <a:t>gecijferdheid</a:t>
            </a:r>
            <a:r>
              <a:rPr lang="nl-NL"/>
              <a:t>?</a:t>
            </a:r>
          </a:p>
        </p:txBody>
      </p:sp>
    </p:spTree>
    <p:extLst>
      <p:ext uri="{BB962C8B-B14F-4D97-AF65-F5344CB8AC3E}">
        <p14:creationId xmlns:p14="http://schemas.microsoft.com/office/powerpoint/2010/main" val="158798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0465D09-C692-68DA-E92E-14892584CD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3065621" y="857250"/>
            <a:ext cx="262413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416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239F7-B792-9843-9EE0-24D5BBA1FF13}"/>
              </a:ext>
            </a:extLst>
          </p:cNvPr>
          <p:cNvSpPr>
            <a:spLocks noGrp="1"/>
          </p:cNvSpPr>
          <p:nvPr>
            <p:ph type="title"/>
          </p:nvPr>
        </p:nvSpPr>
        <p:spPr/>
        <p:txBody>
          <a:bodyPr/>
          <a:lstStyle/>
          <a:p>
            <a:r>
              <a:rPr lang="nl-NL">
                <a:solidFill>
                  <a:schemeClr val="tx2"/>
                </a:solidFill>
              </a:rPr>
              <a:t>Een klein onderzoek (2022)</a:t>
            </a:r>
          </a:p>
        </p:txBody>
      </p:sp>
      <p:sp>
        <p:nvSpPr>
          <p:cNvPr id="3" name="Tijdelijke aanduiding voor inhoud 2">
            <a:extLst>
              <a:ext uri="{FF2B5EF4-FFF2-40B4-BE49-F238E27FC236}">
                <a16:creationId xmlns:a16="http://schemas.microsoft.com/office/drawing/2014/main" id="{385C2E47-F6F8-0C49-BDE1-8C0F12AE7417}"/>
              </a:ext>
            </a:extLst>
          </p:cNvPr>
          <p:cNvSpPr>
            <a:spLocks noGrp="1"/>
          </p:cNvSpPr>
          <p:nvPr>
            <p:ph sz="half" idx="2"/>
          </p:nvPr>
        </p:nvSpPr>
        <p:spPr>
          <a:xfrm>
            <a:off x="833388" y="1496368"/>
            <a:ext cx="3865563" cy="4547592"/>
          </a:xfrm>
        </p:spPr>
        <p:txBody>
          <a:bodyPr>
            <a:normAutofit fontScale="85000" lnSpcReduction="20000"/>
          </a:bodyPr>
          <a:lstStyle/>
          <a:p>
            <a:r>
              <a:rPr lang="nl-NL">
                <a:effectLst/>
                <a:latin typeface="Calibri" panose="020F0502020204030204" pitchFamily="34" charset="0"/>
              </a:rPr>
              <a:t>Exploratief onderzoek naar welke aspecten van belang zijn bij het interpreteren en begrijpen van </a:t>
            </a:r>
            <a:r>
              <a:rPr lang="nl-NL">
                <a:solidFill>
                  <a:schemeClr val="accent2"/>
                </a:solidFill>
                <a:effectLst/>
                <a:latin typeface="Calibri" panose="020F0502020204030204" pitchFamily="34" charset="0"/>
              </a:rPr>
              <a:t>hedendaagse informatiebronnen </a:t>
            </a:r>
            <a:r>
              <a:rPr lang="nl-NL">
                <a:effectLst/>
                <a:latin typeface="Calibri" panose="020F0502020204030204" pitchFamily="34" charset="0"/>
              </a:rPr>
              <a:t>door mensen met beperkte basisvaardigheden. </a:t>
            </a:r>
          </a:p>
          <a:p>
            <a:endParaRPr lang="nl-NL">
              <a:effectLst/>
              <a:latin typeface="Calibri" panose="020F0502020204030204" pitchFamily="34" charset="0"/>
            </a:endParaRPr>
          </a:p>
          <a:p>
            <a:endParaRPr lang="nl-NL">
              <a:effectLst/>
              <a:latin typeface="Calibri" panose="020F0502020204030204" pitchFamily="34" charset="0"/>
            </a:endParaRPr>
          </a:p>
          <a:p>
            <a:r>
              <a:rPr lang="nl-NL"/>
              <a:t>In opdracht van het Expertisepunt basisvaardigheden</a:t>
            </a:r>
          </a:p>
          <a:p>
            <a:endParaRPr lang="nl-NL"/>
          </a:p>
        </p:txBody>
      </p:sp>
      <p:pic>
        <p:nvPicPr>
          <p:cNvPr id="4" name="Afbeelding 3">
            <a:extLst>
              <a:ext uri="{FF2B5EF4-FFF2-40B4-BE49-F238E27FC236}">
                <a16:creationId xmlns:a16="http://schemas.microsoft.com/office/drawing/2014/main" id="{FAE0301B-763B-B2DA-6185-1C8D597BA6D7}"/>
              </a:ext>
            </a:extLst>
          </p:cNvPr>
          <p:cNvPicPr>
            <a:picLocks noChangeAspect="1"/>
          </p:cNvPicPr>
          <p:nvPr/>
        </p:nvPicPr>
        <p:blipFill>
          <a:blip r:embed="rId3"/>
          <a:stretch>
            <a:fillRect/>
          </a:stretch>
        </p:blipFill>
        <p:spPr>
          <a:xfrm>
            <a:off x="4925249" y="1356013"/>
            <a:ext cx="3894300" cy="4676363"/>
          </a:xfrm>
          <a:prstGeom prst="rect">
            <a:avLst/>
          </a:prstGeom>
          <a:ln w="12700">
            <a:solidFill>
              <a:schemeClr val="accent1"/>
            </a:solidFill>
          </a:ln>
        </p:spPr>
      </p:pic>
    </p:spTree>
    <p:extLst>
      <p:ext uri="{BB962C8B-B14F-4D97-AF65-F5344CB8AC3E}">
        <p14:creationId xmlns:p14="http://schemas.microsoft.com/office/powerpoint/2010/main" val="2217219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2BBE26-6130-BEC5-6528-3815EC583F4D}"/>
              </a:ext>
            </a:extLst>
          </p:cNvPr>
          <p:cNvSpPr>
            <a:spLocks noGrp="1"/>
          </p:cNvSpPr>
          <p:nvPr>
            <p:ph type="title"/>
          </p:nvPr>
        </p:nvSpPr>
        <p:spPr/>
        <p:txBody>
          <a:bodyPr/>
          <a:lstStyle/>
          <a:p>
            <a:r>
              <a:rPr lang="nl-NL">
                <a:solidFill>
                  <a:schemeClr val="tx1"/>
                </a:solidFill>
              </a:rPr>
              <a:t>Op zoek naar situaties</a:t>
            </a:r>
          </a:p>
        </p:txBody>
      </p:sp>
      <p:sp>
        <p:nvSpPr>
          <p:cNvPr id="3" name="Tijdelijke aanduiding voor inhoud 2">
            <a:extLst>
              <a:ext uri="{FF2B5EF4-FFF2-40B4-BE49-F238E27FC236}">
                <a16:creationId xmlns:a16="http://schemas.microsoft.com/office/drawing/2014/main" id="{FFA3BA46-5985-4DC3-9F7C-3E1A7C781F83}"/>
              </a:ext>
            </a:extLst>
          </p:cNvPr>
          <p:cNvSpPr>
            <a:spLocks noGrp="1"/>
          </p:cNvSpPr>
          <p:nvPr>
            <p:ph sz="half" idx="1"/>
          </p:nvPr>
        </p:nvSpPr>
        <p:spPr>
          <a:xfrm>
            <a:off x="762000" y="1762125"/>
            <a:ext cx="3863975" cy="4659737"/>
          </a:xfrm>
        </p:spPr>
        <p:txBody>
          <a:bodyPr/>
          <a:lstStyle/>
          <a:p>
            <a:r>
              <a:rPr lang="nl-NL"/>
              <a:t>Ga in twee- of drietallen even ‘op zoek’ naar </a:t>
            </a:r>
            <a:r>
              <a:rPr lang="nl-NL" err="1"/>
              <a:t>gecijferdheids</a:t>
            </a:r>
            <a:r>
              <a:rPr lang="nl-NL"/>
              <a:t>-situaties, die dicht bij je eigen praktijk liggen</a:t>
            </a:r>
          </a:p>
          <a:p>
            <a:pPr marL="0" indent="0">
              <a:buNone/>
            </a:pPr>
            <a:endParaRPr lang="nl-NL"/>
          </a:p>
          <a:p>
            <a:endParaRPr lang="nl-NL"/>
          </a:p>
          <a:p>
            <a:endParaRPr lang="nl-NL"/>
          </a:p>
        </p:txBody>
      </p:sp>
      <p:sp>
        <p:nvSpPr>
          <p:cNvPr id="5" name="Tijdelijke aanduiding voor inhoud 4">
            <a:extLst>
              <a:ext uri="{FF2B5EF4-FFF2-40B4-BE49-F238E27FC236}">
                <a16:creationId xmlns:a16="http://schemas.microsoft.com/office/drawing/2014/main" id="{8D3CAB79-47FD-2C8F-F55A-1B8CC7916D20}"/>
              </a:ext>
            </a:extLst>
          </p:cNvPr>
          <p:cNvSpPr>
            <a:spLocks noGrp="1"/>
          </p:cNvSpPr>
          <p:nvPr>
            <p:ph sz="half" idx="2"/>
          </p:nvPr>
        </p:nvSpPr>
        <p:spPr>
          <a:xfrm>
            <a:off x="4778375" y="1762125"/>
            <a:ext cx="3865563" cy="3625608"/>
          </a:xfrm>
        </p:spPr>
        <p:txBody>
          <a:bodyPr/>
          <a:lstStyle/>
          <a:p>
            <a:r>
              <a:rPr lang="nl-NL"/>
              <a:t>Bedenk waar volwassenen problemen zouden kunnen ervaren in het dagelijks leven, als het gaat om </a:t>
            </a:r>
            <a:r>
              <a:rPr lang="nl-NL" err="1"/>
              <a:t>gecijferdheid</a:t>
            </a:r>
            <a:r>
              <a:rPr lang="nl-NL"/>
              <a:t>?</a:t>
            </a:r>
          </a:p>
          <a:p>
            <a:endParaRPr lang="nl-NL"/>
          </a:p>
        </p:txBody>
      </p:sp>
    </p:spTree>
    <p:extLst>
      <p:ext uri="{BB962C8B-B14F-4D97-AF65-F5344CB8AC3E}">
        <p14:creationId xmlns:p14="http://schemas.microsoft.com/office/powerpoint/2010/main" val="2287262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1E4724-77C6-C04B-EEBB-FC988774EC7C}"/>
              </a:ext>
            </a:extLst>
          </p:cNvPr>
          <p:cNvSpPr>
            <a:spLocks noGrp="1"/>
          </p:cNvSpPr>
          <p:nvPr>
            <p:ph type="title"/>
          </p:nvPr>
        </p:nvSpPr>
        <p:spPr>
          <a:xfrm>
            <a:off x="838200" y="609600"/>
            <a:ext cx="6172200" cy="579438"/>
          </a:xfrm>
        </p:spPr>
        <p:txBody>
          <a:bodyPr wrap="square" anchor="b">
            <a:normAutofit/>
          </a:bodyPr>
          <a:lstStyle/>
          <a:p>
            <a:r>
              <a:rPr lang="nl-NL"/>
              <a:t>Praatplaten</a:t>
            </a:r>
          </a:p>
        </p:txBody>
      </p:sp>
      <p:pic>
        <p:nvPicPr>
          <p:cNvPr id="7" name="Afbeelding 6">
            <a:extLst>
              <a:ext uri="{FF2B5EF4-FFF2-40B4-BE49-F238E27FC236}">
                <a16:creationId xmlns:a16="http://schemas.microsoft.com/office/drawing/2014/main" id="{B5439E20-DB22-CE40-8815-317974438C8C}"/>
              </a:ext>
            </a:extLst>
          </p:cNvPr>
          <p:cNvPicPr>
            <a:picLocks noChangeAspect="1"/>
          </p:cNvPicPr>
          <p:nvPr/>
        </p:nvPicPr>
        <p:blipFill rotWithShape="1">
          <a:blip r:embed="rId2"/>
          <a:srcRect t="15021" r="1" b="12286"/>
          <a:stretch/>
        </p:blipFill>
        <p:spPr>
          <a:xfrm>
            <a:off x="762000" y="1762125"/>
            <a:ext cx="7881938" cy="3724275"/>
          </a:xfrm>
          <a:prstGeom prst="rect">
            <a:avLst/>
          </a:prstGeom>
          <a:noFill/>
        </p:spPr>
      </p:pic>
    </p:spTree>
    <p:extLst>
      <p:ext uri="{BB962C8B-B14F-4D97-AF65-F5344CB8AC3E}">
        <p14:creationId xmlns:p14="http://schemas.microsoft.com/office/powerpoint/2010/main" val="953574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59A329-46CC-45BD-1B5C-BAC1D05940D1}"/>
              </a:ext>
            </a:extLst>
          </p:cNvPr>
          <p:cNvSpPr>
            <a:spLocks noGrp="1"/>
          </p:cNvSpPr>
          <p:nvPr>
            <p:ph type="title"/>
          </p:nvPr>
        </p:nvSpPr>
        <p:spPr>
          <a:xfrm>
            <a:off x="838200" y="111820"/>
            <a:ext cx="6172200" cy="1077218"/>
          </a:xfrm>
        </p:spPr>
        <p:txBody>
          <a:bodyPr/>
          <a:lstStyle/>
          <a:p>
            <a:r>
              <a:rPr lang="nl-NL">
                <a:solidFill>
                  <a:schemeClr val="tx1"/>
                </a:solidFill>
              </a:rPr>
              <a:t>Praatplaten over diverse thema’s</a:t>
            </a:r>
          </a:p>
        </p:txBody>
      </p:sp>
      <p:sp>
        <p:nvSpPr>
          <p:cNvPr id="4" name="Tijdelijke aanduiding voor tekst 3">
            <a:extLst>
              <a:ext uri="{FF2B5EF4-FFF2-40B4-BE49-F238E27FC236}">
                <a16:creationId xmlns:a16="http://schemas.microsoft.com/office/drawing/2014/main" id="{07A5E68A-8F8B-9569-B879-F3B6E04E1EF4}"/>
              </a:ext>
            </a:extLst>
          </p:cNvPr>
          <p:cNvSpPr>
            <a:spLocks noGrp="1"/>
          </p:cNvSpPr>
          <p:nvPr>
            <p:ph type="body" sz="half" idx="1"/>
          </p:nvPr>
        </p:nvSpPr>
        <p:spPr>
          <a:xfrm>
            <a:off x="762000" y="1762125"/>
            <a:ext cx="3863975" cy="4672048"/>
          </a:xfrm>
        </p:spPr>
        <p:txBody>
          <a:bodyPr/>
          <a:lstStyle/>
          <a:p>
            <a:r>
              <a:rPr lang="nl-NL" sz="2400"/>
              <a:t>Bekijk en bespreek samen de uitgedeelde praatplaten (voor- en achterkant)</a:t>
            </a:r>
          </a:p>
          <a:p>
            <a:r>
              <a:rPr lang="nl-NL" sz="2400"/>
              <a:t>Wat kan je ermee in je eigen praktijk? </a:t>
            </a:r>
          </a:p>
          <a:p>
            <a:r>
              <a:rPr lang="nl-NL" sz="2400"/>
              <a:t>Wat zijn aandachtspunten en een aanpak voor een gesprek met deelnemer(s) aan de hand van de praatplaat? </a:t>
            </a:r>
          </a:p>
        </p:txBody>
      </p:sp>
      <p:sp>
        <p:nvSpPr>
          <p:cNvPr id="3" name="Tijdelijke aanduiding voor inhoud 2">
            <a:extLst>
              <a:ext uri="{FF2B5EF4-FFF2-40B4-BE49-F238E27FC236}">
                <a16:creationId xmlns:a16="http://schemas.microsoft.com/office/drawing/2014/main" id="{564876ED-64C8-9831-B562-BB7EF6C9954D}"/>
              </a:ext>
            </a:extLst>
          </p:cNvPr>
          <p:cNvSpPr>
            <a:spLocks noGrp="1"/>
          </p:cNvSpPr>
          <p:nvPr>
            <p:ph sz="half" idx="2"/>
          </p:nvPr>
        </p:nvSpPr>
        <p:spPr>
          <a:xfrm>
            <a:off x="4778375" y="1762125"/>
            <a:ext cx="3865563" cy="1557349"/>
          </a:xfrm>
        </p:spPr>
        <p:txBody>
          <a:bodyPr/>
          <a:lstStyle/>
          <a:p>
            <a:pPr marL="0" indent="0">
              <a:buNone/>
            </a:pPr>
            <a:endParaRPr lang="nl-NL"/>
          </a:p>
          <a:p>
            <a:endParaRPr lang="nl-NL"/>
          </a:p>
          <a:p>
            <a:pPr marL="0" indent="0">
              <a:buNone/>
            </a:pPr>
            <a:endParaRPr lang="nl-NL"/>
          </a:p>
        </p:txBody>
      </p:sp>
      <p:pic>
        <p:nvPicPr>
          <p:cNvPr id="6" name="Afbeelding 5">
            <a:extLst>
              <a:ext uri="{FF2B5EF4-FFF2-40B4-BE49-F238E27FC236}">
                <a16:creationId xmlns:a16="http://schemas.microsoft.com/office/drawing/2014/main" id="{CAFBD9D0-2D18-BDC5-BA81-E5483043CBA9}"/>
              </a:ext>
            </a:extLst>
          </p:cNvPr>
          <p:cNvPicPr>
            <a:picLocks noChangeAspect="1"/>
          </p:cNvPicPr>
          <p:nvPr/>
        </p:nvPicPr>
        <p:blipFill>
          <a:blip r:embed="rId3"/>
          <a:stretch>
            <a:fillRect/>
          </a:stretch>
        </p:blipFill>
        <p:spPr>
          <a:xfrm>
            <a:off x="5103469" y="1762125"/>
            <a:ext cx="3813861" cy="3757538"/>
          </a:xfrm>
          <a:prstGeom prst="rect">
            <a:avLst/>
          </a:prstGeom>
        </p:spPr>
      </p:pic>
    </p:spTree>
    <p:extLst>
      <p:ext uri="{BB962C8B-B14F-4D97-AF65-F5344CB8AC3E}">
        <p14:creationId xmlns:p14="http://schemas.microsoft.com/office/powerpoint/2010/main" val="3603322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CFB161-FD2C-AE7D-A801-DC4BD418E187}"/>
              </a:ext>
            </a:extLst>
          </p:cNvPr>
          <p:cNvSpPr>
            <a:spLocks noGrp="1"/>
          </p:cNvSpPr>
          <p:nvPr>
            <p:ph type="title"/>
          </p:nvPr>
        </p:nvSpPr>
        <p:spPr/>
        <p:txBody>
          <a:bodyPr/>
          <a:lstStyle/>
          <a:p>
            <a:endParaRPr lang="en-GB"/>
          </a:p>
        </p:txBody>
      </p:sp>
      <p:sp>
        <p:nvSpPr>
          <p:cNvPr id="3" name="Tijdelijke aanduiding voor inhoud 2">
            <a:extLst>
              <a:ext uri="{FF2B5EF4-FFF2-40B4-BE49-F238E27FC236}">
                <a16:creationId xmlns:a16="http://schemas.microsoft.com/office/drawing/2014/main" id="{A60E3BC3-56A4-9E69-A89D-0ABE67DE8182}"/>
              </a:ext>
            </a:extLst>
          </p:cNvPr>
          <p:cNvSpPr>
            <a:spLocks noGrp="1"/>
          </p:cNvSpPr>
          <p:nvPr>
            <p:ph idx="1"/>
          </p:nvPr>
        </p:nvSpPr>
        <p:spPr/>
        <p:txBody>
          <a:bodyPr/>
          <a:lstStyle/>
          <a:p>
            <a:endParaRPr lang="en-GB"/>
          </a:p>
        </p:txBody>
      </p:sp>
      <p:pic>
        <p:nvPicPr>
          <p:cNvPr id="5" name="Afbeelding 4">
            <a:extLst>
              <a:ext uri="{FF2B5EF4-FFF2-40B4-BE49-F238E27FC236}">
                <a16:creationId xmlns:a16="http://schemas.microsoft.com/office/drawing/2014/main" id="{F7BC4757-B240-3926-D21A-86E273C5BFDF}"/>
              </a:ext>
            </a:extLst>
          </p:cNvPr>
          <p:cNvPicPr>
            <a:picLocks noChangeAspect="1"/>
          </p:cNvPicPr>
          <p:nvPr/>
        </p:nvPicPr>
        <p:blipFill>
          <a:blip r:embed="rId2"/>
          <a:stretch>
            <a:fillRect/>
          </a:stretch>
        </p:blipFill>
        <p:spPr>
          <a:xfrm>
            <a:off x="0" y="105109"/>
            <a:ext cx="9273376" cy="6117559"/>
          </a:xfrm>
          <a:prstGeom prst="rect">
            <a:avLst/>
          </a:prstGeom>
        </p:spPr>
      </p:pic>
    </p:spTree>
    <p:extLst>
      <p:ext uri="{BB962C8B-B14F-4D97-AF65-F5344CB8AC3E}">
        <p14:creationId xmlns:p14="http://schemas.microsoft.com/office/powerpoint/2010/main" val="1301088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94FC7-050E-35D6-2BFA-3971C15FC5CD}"/>
              </a:ext>
            </a:extLst>
          </p:cNvPr>
          <p:cNvSpPr>
            <a:spLocks noGrp="1"/>
          </p:cNvSpPr>
          <p:nvPr>
            <p:ph type="title"/>
          </p:nvPr>
        </p:nvSpPr>
        <p:spPr/>
        <p:txBody>
          <a:bodyPr/>
          <a:lstStyle/>
          <a:p>
            <a:r>
              <a:rPr lang="nl-NL"/>
              <a:t>Situaties</a:t>
            </a:r>
          </a:p>
        </p:txBody>
      </p:sp>
      <p:sp>
        <p:nvSpPr>
          <p:cNvPr id="3" name="Tijdelijke aanduiding voor tekst 2">
            <a:extLst>
              <a:ext uri="{FF2B5EF4-FFF2-40B4-BE49-F238E27FC236}">
                <a16:creationId xmlns:a16="http://schemas.microsoft.com/office/drawing/2014/main" id="{6668331C-044A-7902-A9DA-3C68BCD0CB1B}"/>
              </a:ext>
            </a:extLst>
          </p:cNvPr>
          <p:cNvSpPr>
            <a:spLocks noGrp="1"/>
          </p:cNvSpPr>
          <p:nvPr>
            <p:ph type="body" sz="half" idx="1"/>
          </p:nvPr>
        </p:nvSpPr>
        <p:spPr>
          <a:xfrm>
            <a:off x="762000" y="1762125"/>
            <a:ext cx="3863975" cy="2246769"/>
          </a:xfrm>
        </p:spPr>
        <p:txBody>
          <a:bodyPr/>
          <a:lstStyle/>
          <a:p>
            <a:r>
              <a:rPr lang="nl-NL"/>
              <a:t>Om iets dieper in te gaan op een specifieke situatie en een </a:t>
            </a:r>
            <a:r>
              <a:rPr lang="nl-NL" err="1"/>
              <a:t>gecijferdheids</a:t>
            </a:r>
            <a:r>
              <a:rPr lang="nl-NL"/>
              <a:t>-onderwerp</a:t>
            </a:r>
          </a:p>
        </p:txBody>
      </p:sp>
      <p:pic>
        <p:nvPicPr>
          <p:cNvPr id="5" name="Afbeelding 4">
            <a:extLst>
              <a:ext uri="{FF2B5EF4-FFF2-40B4-BE49-F238E27FC236}">
                <a16:creationId xmlns:a16="http://schemas.microsoft.com/office/drawing/2014/main" id="{6EB2F793-BF31-1527-E5D5-B762FCDB901D}"/>
              </a:ext>
            </a:extLst>
          </p:cNvPr>
          <p:cNvPicPr>
            <a:picLocks noChangeAspect="1"/>
          </p:cNvPicPr>
          <p:nvPr/>
        </p:nvPicPr>
        <p:blipFill>
          <a:blip r:embed="rId2"/>
          <a:stretch>
            <a:fillRect/>
          </a:stretch>
        </p:blipFill>
        <p:spPr>
          <a:xfrm>
            <a:off x="5027605" y="1468148"/>
            <a:ext cx="3616333" cy="2834721"/>
          </a:xfrm>
          <a:prstGeom prst="rect">
            <a:avLst/>
          </a:prstGeom>
        </p:spPr>
      </p:pic>
      <p:pic>
        <p:nvPicPr>
          <p:cNvPr id="6" name="Picture 2" descr="Kassabon - Wikipedia">
            <a:extLst>
              <a:ext uri="{FF2B5EF4-FFF2-40B4-BE49-F238E27FC236}">
                <a16:creationId xmlns:a16="http://schemas.microsoft.com/office/drawing/2014/main" id="{A4D6B758-D1D3-C52E-53F9-980546AB45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4437112"/>
            <a:ext cx="2396554" cy="224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862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59A329-46CC-45BD-1B5C-BAC1D05940D1}"/>
              </a:ext>
            </a:extLst>
          </p:cNvPr>
          <p:cNvSpPr>
            <a:spLocks noGrp="1"/>
          </p:cNvSpPr>
          <p:nvPr>
            <p:ph type="title"/>
          </p:nvPr>
        </p:nvSpPr>
        <p:spPr>
          <a:xfrm>
            <a:off x="838200" y="604263"/>
            <a:ext cx="6172200" cy="584775"/>
          </a:xfrm>
        </p:spPr>
        <p:txBody>
          <a:bodyPr/>
          <a:lstStyle/>
          <a:p>
            <a:r>
              <a:rPr lang="nl-NL">
                <a:solidFill>
                  <a:schemeClr val="tx1"/>
                </a:solidFill>
              </a:rPr>
              <a:t>Situaties</a:t>
            </a:r>
          </a:p>
        </p:txBody>
      </p:sp>
      <p:sp>
        <p:nvSpPr>
          <p:cNvPr id="4" name="Tijdelijke aanduiding voor tekst 3">
            <a:extLst>
              <a:ext uri="{FF2B5EF4-FFF2-40B4-BE49-F238E27FC236}">
                <a16:creationId xmlns:a16="http://schemas.microsoft.com/office/drawing/2014/main" id="{07A5E68A-8F8B-9569-B879-F3B6E04E1EF4}"/>
              </a:ext>
            </a:extLst>
          </p:cNvPr>
          <p:cNvSpPr>
            <a:spLocks noGrp="1"/>
          </p:cNvSpPr>
          <p:nvPr>
            <p:ph type="body" sz="half" idx="1"/>
          </p:nvPr>
        </p:nvSpPr>
        <p:spPr>
          <a:xfrm>
            <a:off x="708025" y="1607332"/>
            <a:ext cx="3863975" cy="3662541"/>
          </a:xfrm>
        </p:spPr>
        <p:txBody>
          <a:bodyPr/>
          <a:lstStyle/>
          <a:p>
            <a:r>
              <a:rPr lang="nl-NL" sz="2000" dirty="0"/>
              <a:t>Bekijk en bespreek samen de uitgedeelde situaties (+handleiding)</a:t>
            </a:r>
          </a:p>
          <a:p>
            <a:r>
              <a:rPr lang="nl-NL" sz="2000" dirty="0"/>
              <a:t>Wat kan je ermee in je eigen praktijk? </a:t>
            </a:r>
          </a:p>
          <a:p>
            <a:r>
              <a:rPr lang="nl-NL" sz="2000" dirty="0">
                <a:ea typeface="MS PGothic"/>
              </a:rPr>
              <a:t>Wat zijn</a:t>
            </a:r>
            <a:r>
              <a:rPr lang="nl-NL" sz="1800" dirty="0">
                <a:ea typeface="MS PGothic"/>
              </a:rPr>
              <a:t> </a:t>
            </a:r>
            <a:r>
              <a:rPr lang="nl-NL" sz="2000" dirty="0">
                <a:ea typeface="MS PGothic"/>
              </a:rPr>
              <a:t>aandachtspunten en een aanpak voor een gesprek met deelnemer(s) aan de hand van de situatie?</a:t>
            </a:r>
            <a:endParaRPr lang="nl-NL" sz="2000" dirty="0">
              <a:ea typeface="MS PGothic"/>
              <a:cs typeface="Arial"/>
            </a:endParaRPr>
          </a:p>
          <a:p>
            <a:r>
              <a:rPr lang="nl-NL" sz="2000" dirty="0">
                <a:ea typeface="MS PGothic"/>
                <a:cs typeface="Arial"/>
              </a:rPr>
              <a:t>Wat is het verschil met praatplaten?</a:t>
            </a:r>
            <a:endParaRPr lang="nl-NL" sz="2000" dirty="0">
              <a:cs typeface="Arial"/>
            </a:endParaRPr>
          </a:p>
        </p:txBody>
      </p:sp>
      <p:sp>
        <p:nvSpPr>
          <p:cNvPr id="3" name="Tijdelijke aanduiding voor inhoud 2">
            <a:extLst>
              <a:ext uri="{FF2B5EF4-FFF2-40B4-BE49-F238E27FC236}">
                <a16:creationId xmlns:a16="http://schemas.microsoft.com/office/drawing/2014/main" id="{564876ED-64C8-9831-B562-BB7EF6C9954D}"/>
              </a:ext>
            </a:extLst>
          </p:cNvPr>
          <p:cNvSpPr>
            <a:spLocks noGrp="1"/>
          </p:cNvSpPr>
          <p:nvPr>
            <p:ph sz="half" idx="2"/>
          </p:nvPr>
        </p:nvSpPr>
        <p:spPr>
          <a:xfrm>
            <a:off x="4778375" y="1762125"/>
            <a:ext cx="3865563" cy="1557349"/>
          </a:xfrm>
        </p:spPr>
        <p:txBody>
          <a:bodyPr/>
          <a:lstStyle/>
          <a:p>
            <a:pPr marL="0" indent="0">
              <a:buNone/>
            </a:pPr>
            <a:endParaRPr lang="nl-NL"/>
          </a:p>
          <a:p>
            <a:endParaRPr lang="nl-NL"/>
          </a:p>
          <a:p>
            <a:pPr marL="0" indent="0">
              <a:buNone/>
            </a:pPr>
            <a:endParaRPr lang="nl-NL"/>
          </a:p>
        </p:txBody>
      </p:sp>
      <p:pic>
        <p:nvPicPr>
          <p:cNvPr id="6" name="Afbeelding 5">
            <a:extLst>
              <a:ext uri="{FF2B5EF4-FFF2-40B4-BE49-F238E27FC236}">
                <a16:creationId xmlns:a16="http://schemas.microsoft.com/office/drawing/2014/main" id="{CAFBD9D0-2D18-BDC5-BA81-E5483043CBA9}"/>
              </a:ext>
            </a:extLst>
          </p:cNvPr>
          <p:cNvPicPr>
            <a:picLocks noChangeAspect="1"/>
          </p:cNvPicPr>
          <p:nvPr/>
        </p:nvPicPr>
        <p:blipFill>
          <a:blip r:embed="rId3"/>
          <a:stretch>
            <a:fillRect/>
          </a:stretch>
        </p:blipFill>
        <p:spPr>
          <a:xfrm>
            <a:off x="5103469" y="1762125"/>
            <a:ext cx="3813861" cy="3757538"/>
          </a:xfrm>
          <a:prstGeom prst="rect">
            <a:avLst/>
          </a:prstGeom>
        </p:spPr>
      </p:pic>
    </p:spTree>
    <p:extLst>
      <p:ext uri="{BB962C8B-B14F-4D97-AF65-F5344CB8AC3E}">
        <p14:creationId xmlns:p14="http://schemas.microsoft.com/office/powerpoint/2010/main" val="3572633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9E1A5E1-87E1-9922-9C15-76D288480E96}"/>
              </a:ext>
            </a:extLst>
          </p:cNvPr>
          <p:cNvPicPr>
            <a:picLocks noChangeAspect="1"/>
          </p:cNvPicPr>
          <p:nvPr/>
        </p:nvPicPr>
        <p:blipFill>
          <a:blip r:embed="rId2"/>
          <a:stretch>
            <a:fillRect/>
          </a:stretch>
        </p:blipFill>
        <p:spPr>
          <a:xfrm>
            <a:off x="159953" y="41147"/>
            <a:ext cx="6068682" cy="2955805"/>
          </a:xfrm>
          <a:prstGeom prst="rect">
            <a:avLst/>
          </a:prstGeom>
        </p:spPr>
      </p:pic>
      <p:pic>
        <p:nvPicPr>
          <p:cNvPr id="6" name="Afbeelding 5">
            <a:extLst>
              <a:ext uri="{FF2B5EF4-FFF2-40B4-BE49-F238E27FC236}">
                <a16:creationId xmlns:a16="http://schemas.microsoft.com/office/drawing/2014/main" id="{873A1814-1B9E-F742-F6DD-C09D55D9364B}"/>
              </a:ext>
            </a:extLst>
          </p:cNvPr>
          <p:cNvPicPr>
            <a:picLocks noChangeAspect="1"/>
          </p:cNvPicPr>
          <p:nvPr/>
        </p:nvPicPr>
        <p:blipFill>
          <a:blip r:embed="rId3"/>
          <a:stretch>
            <a:fillRect/>
          </a:stretch>
        </p:blipFill>
        <p:spPr>
          <a:xfrm>
            <a:off x="3131840" y="3071786"/>
            <a:ext cx="5901308" cy="3613761"/>
          </a:xfrm>
          <a:prstGeom prst="rect">
            <a:avLst/>
          </a:prstGeom>
        </p:spPr>
      </p:pic>
    </p:spTree>
    <p:extLst>
      <p:ext uri="{BB962C8B-B14F-4D97-AF65-F5344CB8AC3E}">
        <p14:creationId xmlns:p14="http://schemas.microsoft.com/office/powerpoint/2010/main" val="2884082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2BE7CD-47E8-8CD7-1666-DE9010E7368B}"/>
              </a:ext>
            </a:extLst>
          </p:cNvPr>
          <p:cNvSpPr>
            <a:spLocks noGrp="1"/>
          </p:cNvSpPr>
          <p:nvPr>
            <p:ph type="title"/>
          </p:nvPr>
        </p:nvSpPr>
        <p:spPr>
          <a:xfrm>
            <a:off x="722313" y="4406900"/>
            <a:ext cx="7772400" cy="707886"/>
          </a:xfrm>
        </p:spPr>
        <p:txBody>
          <a:bodyPr/>
          <a:lstStyle/>
          <a:p>
            <a:r>
              <a:rPr lang="nl-NL">
                <a:ea typeface="MS PGothic"/>
                <a:cs typeface="Arial"/>
              </a:rPr>
              <a:t>Uitzoomen</a:t>
            </a:r>
            <a:endParaRPr lang="nl-NL"/>
          </a:p>
        </p:txBody>
      </p:sp>
      <p:sp>
        <p:nvSpPr>
          <p:cNvPr id="3" name="Tijdelijke aanduiding voor tekst 2">
            <a:extLst>
              <a:ext uri="{FF2B5EF4-FFF2-40B4-BE49-F238E27FC236}">
                <a16:creationId xmlns:a16="http://schemas.microsoft.com/office/drawing/2014/main" id="{28B60626-E4DD-3460-3A22-037CB52260D9}"/>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242301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Rechte verbindingslijn met pijl 22">
            <a:extLst>
              <a:ext uri="{FF2B5EF4-FFF2-40B4-BE49-F238E27FC236}">
                <a16:creationId xmlns:a16="http://schemas.microsoft.com/office/drawing/2014/main" id="{D8C90BDD-3145-4DE0-A185-1F6CE436678F}"/>
              </a:ext>
            </a:extLst>
          </p:cNvPr>
          <p:cNvCxnSpPr>
            <a:cxnSpLocks/>
          </p:cNvCxnSpPr>
          <p:nvPr/>
        </p:nvCxnSpPr>
        <p:spPr>
          <a:xfrm>
            <a:off x="3175909" y="2548129"/>
            <a:ext cx="431297" cy="271203"/>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2CBDC65A-FBB7-44B3-9EA5-4C556E6FC6CA}"/>
              </a:ext>
            </a:extLst>
          </p:cNvPr>
          <p:cNvCxnSpPr>
            <a:cxnSpLocks/>
          </p:cNvCxnSpPr>
          <p:nvPr/>
        </p:nvCxnSpPr>
        <p:spPr>
          <a:xfrm flipH="1">
            <a:off x="5571088" y="2500832"/>
            <a:ext cx="392776" cy="271203"/>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B9FB7014-C00D-432F-96F6-0B7EFFCE0F41}"/>
              </a:ext>
            </a:extLst>
          </p:cNvPr>
          <p:cNvCxnSpPr/>
          <p:nvPr/>
        </p:nvCxnSpPr>
        <p:spPr>
          <a:xfrm flipH="1" flipV="1">
            <a:off x="5505625" y="4207540"/>
            <a:ext cx="458239" cy="299258"/>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5B0E5229-0BD5-4E42-B4E6-771CCD27F10E}"/>
              </a:ext>
            </a:extLst>
          </p:cNvPr>
          <p:cNvCxnSpPr>
            <a:cxnSpLocks/>
          </p:cNvCxnSpPr>
          <p:nvPr/>
        </p:nvCxnSpPr>
        <p:spPr>
          <a:xfrm flipV="1">
            <a:off x="3316743" y="4324436"/>
            <a:ext cx="426064" cy="287507"/>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pic>
        <p:nvPicPr>
          <p:cNvPr id="3" name="Afbeelding 2">
            <a:extLst>
              <a:ext uri="{FF2B5EF4-FFF2-40B4-BE49-F238E27FC236}">
                <a16:creationId xmlns:a16="http://schemas.microsoft.com/office/drawing/2014/main" id="{37769D77-596A-46B4-8F0B-AEB3B90FD5D1}"/>
              </a:ext>
            </a:extLst>
          </p:cNvPr>
          <p:cNvPicPr>
            <a:picLocks noChangeAspect="1"/>
          </p:cNvPicPr>
          <p:nvPr/>
        </p:nvPicPr>
        <p:blipFill>
          <a:blip r:embed="rId3"/>
          <a:stretch>
            <a:fillRect/>
          </a:stretch>
        </p:blipFill>
        <p:spPr>
          <a:xfrm>
            <a:off x="173964" y="1052736"/>
            <a:ext cx="8796072" cy="5371219"/>
          </a:xfrm>
          <a:prstGeom prst="rect">
            <a:avLst/>
          </a:prstGeom>
        </p:spPr>
      </p:pic>
    </p:spTree>
    <p:extLst>
      <p:ext uri="{BB962C8B-B14F-4D97-AF65-F5344CB8AC3E}">
        <p14:creationId xmlns:p14="http://schemas.microsoft.com/office/powerpoint/2010/main" val="2518384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0465D09-C692-68DA-E92E-14892584CD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708332" y="857250"/>
            <a:ext cx="262413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CA85C111-8017-A333-80C6-669CDE5FBD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80000"/>
          <a:stretch/>
        </p:blipFill>
        <p:spPr bwMode="auto">
          <a:xfrm>
            <a:off x="1" y="754380"/>
            <a:ext cx="3761264" cy="147447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75BABCC3-ED8A-0B31-BB52-72545A914DC5}"/>
              </a:ext>
            </a:extLst>
          </p:cNvPr>
          <p:cNvSpPr txBox="1"/>
          <p:nvPr/>
        </p:nvSpPr>
        <p:spPr>
          <a:xfrm>
            <a:off x="320041" y="2606398"/>
            <a:ext cx="3761264" cy="1708160"/>
          </a:xfrm>
          <a:prstGeom prst="rect">
            <a:avLst/>
          </a:prstGeom>
          <a:noFill/>
        </p:spPr>
        <p:txBody>
          <a:bodyPr wrap="square">
            <a:spAutoFit/>
          </a:bodyPr>
          <a:lstStyle/>
          <a:p>
            <a:r>
              <a:rPr lang="nl-NL" sz="1500">
                <a:solidFill>
                  <a:srgbClr val="2C2C2C"/>
                </a:solidFill>
                <a:latin typeface="Merriweather" pitchFamily="2" charset="77"/>
              </a:rPr>
              <a:t>In totaal kwamen vorig jaar 291 fietsers om het leven in het verkeer, 84 meer dan een jaar eerder en het hoogste aantal sinds het begin van de telling in 1996, blijkt uit cijfers van het Centraal Bureau voor de Statistiek (CBS).</a:t>
            </a:r>
            <a:endParaRPr lang="nl-NL" sz="1500"/>
          </a:p>
        </p:txBody>
      </p:sp>
    </p:spTree>
    <p:extLst>
      <p:ext uri="{BB962C8B-B14F-4D97-AF65-F5344CB8AC3E}">
        <p14:creationId xmlns:p14="http://schemas.microsoft.com/office/powerpoint/2010/main" val="172217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EAEEA-760F-EBE9-EC55-0A7950F2FB85}"/>
              </a:ext>
            </a:extLst>
          </p:cNvPr>
          <p:cNvSpPr>
            <a:spLocks noGrp="1"/>
          </p:cNvSpPr>
          <p:nvPr>
            <p:ph type="title"/>
          </p:nvPr>
        </p:nvSpPr>
        <p:spPr>
          <a:xfrm>
            <a:off x="395536" y="604263"/>
            <a:ext cx="7272808" cy="584775"/>
          </a:xfrm>
        </p:spPr>
        <p:txBody>
          <a:bodyPr/>
          <a:lstStyle/>
          <a:p>
            <a:r>
              <a:rPr lang="nl-NL">
                <a:ea typeface="MS PGothic"/>
              </a:rPr>
              <a:t>Bewustwording over  </a:t>
            </a:r>
            <a:r>
              <a:rPr lang="nl-NL" err="1">
                <a:solidFill>
                  <a:srgbClr val="C00000"/>
                </a:solidFill>
                <a:ea typeface="MS PGothic"/>
              </a:rPr>
              <a:t>gecijferdheid</a:t>
            </a:r>
          </a:p>
        </p:txBody>
      </p:sp>
      <p:sp>
        <p:nvSpPr>
          <p:cNvPr id="3" name="Tijdelijke aanduiding voor tekst 2">
            <a:extLst>
              <a:ext uri="{FF2B5EF4-FFF2-40B4-BE49-F238E27FC236}">
                <a16:creationId xmlns:a16="http://schemas.microsoft.com/office/drawing/2014/main" id="{E08D60C1-9764-68E5-2737-7F52E5FF0810}"/>
              </a:ext>
            </a:extLst>
          </p:cNvPr>
          <p:cNvSpPr>
            <a:spLocks noGrp="1"/>
          </p:cNvSpPr>
          <p:nvPr>
            <p:ph type="body" sz="half" idx="1"/>
          </p:nvPr>
        </p:nvSpPr>
        <p:spPr>
          <a:xfrm>
            <a:off x="762000" y="1762125"/>
            <a:ext cx="3863975" cy="2074414"/>
          </a:xfrm>
        </p:spPr>
        <p:txBody>
          <a:bodyPr/>
          <a:lstStyle/>
          <a:p>
            <a:r>
              <a:rPr lang="nl-NL" dirty="0">
                <a:ea typeface="MS PGothic"/>
              </a:rPr>
              <a:t>Brochure</a:t>
            </a:r>
          </a:p>
          <a:p>
            <a:endParaRPr lang="nl-NL" dirty="0">
              <a:cs typeface="Arial"/>
            </a:endParaRPr>
          </a:p>
          <a:p>
            <a:r>
              <a:rPr lang="nl-NL" dirty="0">
                <a:ea typeface="MS PGothic"/>
                <a:cs typeface="Arial"/>
              </a:rPr>
              <a:t>Video</a:t>
            </a:r>
          </a:p>
          <a:p>
            <a:endParaRPr lang="nl-NL" dirty="0">
              <a:ea typeface="MS PGothic"/>
              <a:cs typeface="Arial"/>
            </a:endParaRPr>
          </a:p>
        </p:txBody>
      </p:sp>
      <p:pic>
        <p:nvPicPr>
          <p:cNvPr id="5" name="Afbeelding 4">
            <a:extLst>
              <a:ext uri="{FF2B5EF4-FFF2-40B4-BE49-F238E27FC236}">
                <a16:creationId xmlns:a16="http://schemas.microsoft.com/office/drawing/2014/main" id="{8B4459A7-8307-40F3-0C9C-2DF5B2FA2B5C}"/>
              </a:ext>
            </a:extLst>
          </p:cNvPr>
          <p:cNvPicPr>
            <a:picLocks noChangeAspect="1"/>
          </p:cNvPicPr>
          <p:nvPr/>
        </p:nvPicPr>
        <p:blipFill>
          <a:blip r:embed="rId3"/>
          <a:stretch>
            <a:fillRect/>
          </a:stretch>
        </p:blipFill>
        <p:spPr>
          <a:xfrm>
            <a:off x="5580112" y="1484784"/>
            <a:ext cx="3431973" cy="4869160"/>
          </a:xfrm>
          <a:prstGeom prst="rect">
            <a:avLst/>
          </a:prstGeom>
          <a:ln>
            <a:solidFill>
              <a:schemeClr val="accent6"/>
            </a:solidFill>
          </a:ln>
        </p:spPr>
      </p:pic>
      <p:sp>
        <p:nvSpPr>
          <p:cNvPr id="6" name="Tekstvak 5">
            <a:extLst>
              <a:ext uri="{FF2B5EF4-FFF2-40B4-BE49-F238E27FC236}">
                <a16:creationId xmlns:a16="http://schemas.microsoft.com/office/drawing/2014/main" id="{D2202CDD-E191-37A9-FA44-B154EE1632C9}"/>
              </a:ext>
            </a:extLst>
          </p:cNvPr>
          <p:cNvSpPr txBox="1"/>
          <p:nvPr/>
        </p:nvSpPr>
        <p:spPr>
          <a:xfrm>
            <a:off x="424506" y="6403811"/>
            <a:ext cx="8479950" cy="523220"/>
          </a:xfrm>
          <a:prstGeom prst="rect">
            <a:avLst/>
          </a:prstGeom>
          <a:noFill/>
        </p:spPr>
        <p:txBody>
          <a:bodyPr wrap="none" rtlCol="0">
            <a:spAutoFit/>
          </a:bodyPr>
          <a:lstStyle/>
          <a:p>
            <a:r>
              <a:rPr lang="nl-NL" dirty="0">
                <a:solidFill>
                  <a:srgbClr val="38005F"/>
                </a:solidFill>
                <a:effectLst/>
                <a:latin typeface="Arial" panose="020B0604020202020204" pitchFamily="34" charset="0"/>
              </a:rPr>
              <a:t>https://www.probiblio.nl/uploads/2021%20Bestanden/Het-belang-van-rekenen-en-gecijferdheid(2021).pdf</a:t>
            </a:r>
          </a:p>
          <a:p>
            <a:endParaRPr lang="nl-NL" dirty="0"/>
          </a:p>
        </p:txBody>
      </p:sp>
      <p:sp>
        <p:nvSpPr>
          <p:cNvPr id="7" name="Tekstvak 6">
            <a:extLst>
              <a:ext uri="{FF2B5EF4-FFF2-40B4-BE49-F238E27FC236}">
                <a16:creationId xmlns:a16="http://schemas.microsoft.com/office/drawing/2014/main" id="{9A23441D-119B-0802-35BA-611A6DC0EC2B}"/>
              </a:ext>
            </a:extLst>
          </p:cNvPr>
          <p:cNvSpPr txBox="1"/>
          <p:nvPr/>
        </p:nvSpPr>
        <p:spPr>
          <a:xfrm>
            <a:off x="386025" y="5730517"/>
            <a:ext cx="4572000" cy="523220"/>
          </a:xfrm>
          <a:prstGeom prst="rect">
            <a:avLst/>
          </a:prstGeom>
          <a:noFill/>
        </p:spPr>
        <p:txBody>
          <a:bodyPr wrap="square">
            <a:spAutoFit/>
          </a:bodyPr>
          <a:lstStyle/>
          <a:p>
            <a:r>
              <a:rPr lang="en-GB" dirty="0"/>
              <a:t>https://gecijferdheidteltmee.nl/gecijferdheid-telt-mee-video/</a:t>
            </a:r>
          </a:p>
        </p:txBody>
      </p:sp>
    </p:spTree>
    <p:extLst>
      <p:ext uri="{BB962C8B-B14F-4D97-AF65-F5344CB8AC3E}">
        <p14:creationId xmlns:p14="http://schemas.microsoft.com/office/powerpoint/2010/main" val="817244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EAEEA-760F-EBE9-EC55-0A7950F2FB85}"/>
              </a:ext>
            </a:extLst>
          </p:cNvPr>
          <p:cNvSpPr>
            <a:spLocks noGrp="1"/>
          </p:cNvSpPr>
          <p:nvPr>
            <p:ph type="title"/>
          </p:nvPr>
        </p:nvSpPr>
        <p:spPr>
          <a:xfrm>
            <a:off x="395536" y="111820"/>
            <a:ext cx="7272808" cy="1077218"/>
          </a:xfrm>
        </p:spPr>
        <p:txBody>
          <a:bodyPr/>
          <a:lstStyle/>
          <a:p>
            <a:r>
              <a:rPr lang="nl-NL"/>
              <a:t>Reflectie &amp; vragen bij </a:t>
            </a:r>
            <a:r>
              <a:rPr lang="nl-NL">
                <a:solidFill>
                  <a:srgbClr val="C00000"/>
                </a:solidFill>
              </a:rPr>
              <a:t>integrale aanpak</a:t>
            </a:r>
          </a:p>
        </p:txBody>
      </p:sp>
      <p:sp>
        <p:nvSpPr>
          <p:cNvPr id="3" name="Tijdelijke aanduiding voor tekst 2">
            <a:extLst>
              <a:ext uri="{FF2B5EF4-FFF2-40B4-BE49-F238E27FC236}">
                <a16:creationId xmlns:a16="http://schemas.microsoft.com/office/drawing/2014/main" id="{E08D60C1-9764-68E5-2737-7F52E5FF0810}"/>
              </a:ext>
            </a:extLst>
          </p:cNvPr>
          <p:cNvSpPr>
            <a:spLocks noGrp="1"/>
          </p:cNvSpPr>
          <p:nvPr>
            <p:ph type="body" sz="half" idx="1"/>
          </p:nvPr>
        </p:nvSpPr>
        <p:spPr>
          <a:xfrm>
            <a:off x="395535" y="1762125"/>
            <a:ext cx="4707933" cy="4536627"/>
          </a:xfrm>
        </p:spPr>
        <p:txBody>
          <a:bodyPr/>
          <a:lstStyle/>
          <a:p>
            <a:r>
              <a:rPr lang="nl-NL" sz="2400" dirty="0"/>
              <a:t>Is integratie van (basis)vaardigheden </a:t>
            </a:r>
            <a:r>
              <a:rPr lang="nl-NL" sz="2400" b="1" dirty="0"/>
              <a:t>mogelijk</a:t>
            </a:r>
            <a:r>
              <a:rPr lang="nl-NL" sz="2400" dirty="0"/>
              <a:t>?</a:t>
            </a:r>
          </a:p>
          <a:p>
            <a:endParaRPr lang="nl-NL" sz="2400" dirty="0"/>
          </a:p>
          <a:p>
            <a:r>
              <a:rPr lang="nl-NL" sz="2400" dirty="0"/>
              <a:t>Zo ja hoe?</a:t>
            </a:r>
          </a:p>
          <a:p>
            <a:endParaRPr lang="nl-NL" sz="2400" dirty="0"/>
          </a:p>
          <a:p>
            <a:r>
              <a:rPr lang="nl-NL" sz="2400" dirty="0"/>
              <a:t>Welk (les)materiaal is er dan?</a:t>
            </a:r>
          </a:p>
          <a:p>
            <a:endParaRPr lang="nl-NL" sz="2400" dirty="0"/>
          </a:p>
          <a:p>
            <a:r>
              <a:rPr lang="nl-NL" sz="2400" dirty="0"/>
              <a:t>Wat zijn voor- en nadelen van integratie? </a:t>
            </a:r>
            <a:r>
              <a:rPr lang="nl-NL" sz="2000" i="1" dirty="0"/>
              <a:t>Bijvoorbeeld via camouflagecursussen</a:t>
            </a:r>
            <a:endParaRPr lang="nl-NL" sz="2400" i="1" dirty="0"/>
          </a:p>
        </p:txBody>
      </p:sp>
      <p:pic>
        <p:nvPicPr>
          <p:cNvPr id="5" name="Afbeelding 4">
            <a:extLst>
              <a:ext uri="{FF2B5EF4-FFF2-40B4-BE49-F238E27FC236}">
                <a16:creationId xmlns:a16="http://schemas.microsoft.com/office/drawing/2014/main" id="{6A331300-6687-C53F-FBB2-D8826BEFFF6E}"/>
              </a:ext>
            </a:extLst>
          </p:cNvPr>
          <p:cNvPicPr>
            <a:picLocks noChangeAspect="1"/>
          </p:cNvPicPr>
          <p:nvPr/>
        </p:nvPicPr>
        <p:blipFill>
          <a:blip r:embed="rId3"/>
          <a:stretch>
            <a:fillRect/>
          </a:stretch>
        </p:blipFill>
        <p:spPr>
          <a:xfrm>
            <a:off x="5103469" y="1762125"/>
            <a:ext cx="3813861" cy="3757538"/>
          </a:xfrm>
          <a:prstGeom prst="rect">
            <a:avLst/>
          </a:prstGeom>
        </p:spPr>
      </p:pic>
    </p:spTree>
    <p:extLst>
      <p:ext uri="{BB962C8B-B14F-4D97-AF65-F5344CB8AC3E}">
        <p14:creationId xmlns:p14="http://schemas.microsoft.com/office/powerpoint/2010/main" val="1233390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8EA32A2-C2C6-3AD6-D203-8E119FA81D8E}"/>
              </a:ext>
            </a:extLst>
          </p:cNvPr>
          <p:cNvPicPr>
            <a:picLocks noChangeAspect="1"/>
          </p:cNvPicPr>
          <p:nvPr/>
        </p:nvPicPr>
        <p:blipFill>
          <a:blip r:embed="rId2"/>
          <a:stretch>
            <a:fillRect/>
          </a:stretch>
        </p:blipFill>
        <p:spPr>
          <a:xfrm>
            <a:off x="323528" y="260648"/>
            <a:ext cx="7772400" cy="2865548"/>
          </a:xfrm>
          <a:prstGeom prst="rect">
            <a:avLst/>
          </a:prstGeom>
        </p:spPr>
      </p:pic>
      <p:pic>
        <p:nvPicPr>
          <p:cNvPr id="4" name="Afbeelding 3">
            <a:extLst>
              <a:ext uri="{FF2B5EF4-FFF2-40B4-BE49-F238E27FC236}">
                <a16:creationId xmlns:a16="http://schemas.microsoft.com/office/drawing/2014/main" id="{F32657B7-DE9C-ECC3-973D-C7DB33BF549D}"/>
              </a:ext>
            </a:extLst>
          </p:cNvPr>
          <p:cNvPicPr>
            <a:picLocks noChangeAspect="1"/>
          </p:cNvPicPr>
          <p:nvPr/>
        </p:nvPicPr>
        <p:blipFill>
          <a:blip r:embed="rId3"/>
          <a:stretch>
            <a:fillRect/>
          </a:stretch>
        </p:blipFill>
        <p:spPr>
          <a:xfrm>
            <a:off x="5833582" y="0"/>
            <a:ext cx="3310418" cy="6858000"/>
          </a:xfrm>
          <a:prstGeom prst="rect">
            <a:avLst/>
          </a:prstGeom>
        </p:spPr>
      </p:pic>
      <p:sp>
        <p:nvSpPr>
          <p:cNvPr id="5" name="Tekstvak 4">
            <a:extLst>
              <a:ext uri="{FF2B5EF4-FFF2-40B4-BE49-F238E27FC236}">
                <a16:creationId xmlns:a16="http://schemas.microsoft.com/office/drawing/2014/main" id="{63955F53-A710-49AA-DFA6-12DEDC23C198}"/>
              </a:ext>
            </a:extLst>
          </p:cNvPr>
          <p:cNvSpPr txBox="1"/>
          <p:nvPr/>
        </p:nvSpPr>
        <p:spPr>
          <a:xfrm>
            <a:off x="662360" y="3429000"/>
            <a:ext cx="4167266" cy="2677656"/>
          </a:xfrm>
          <a:prstGeom prst="rect">
            <a:avLst/>
          </a:prstGeom>
          <a:noFill/>
        </p:spPr>
        <p:txBody>
          <a:bodyPr wrap="square" rtlCol="0">
            <a:spAutoFit/>
          </a:bodyPr>
          <a:lstStyle/>
          <a:p>
            <a:pPr marL="342900" indent="-342900">
              <a:buFont typeface="Arial" panose="020B0604020202020204" pitchFamily="34" charset="0"/>
              <a:buChar char="•"/>
            </a:pPr>
            <a:r>
              <a:rPr lang="nl-NL" sz="2400" dirty="0">
                <a:solidFill>
                  <a:srgbClr val="000000"/>
                </a:solidFill>
                <a:latin typeface="+mn-lt"/>
                <a:ea typeface="MS PGothic" panose="020B0600070205080204" pitchFamily="34" charset="-128"/>
              </a:rPr>
              <a:t>Welke materialen gebruiken jullie voor taal?</a:t>
            </a:r>
          </a:p>
          <a:p>
            <a:pPr marL="342900" indent="-342900">
              <a:buFont typeface="Arial" panose="020B0604020202020204" pitchFamily="34" charset="0"/>
              <a:buChar char="•"/>
            </a:pPr>
            <a:endParaRPr lang="nl-NL" sz="2400" dirty="0">
              <a:solidFill>
                <a:srgbClr val="000000"/>
              </a:solidFill>
              <a:latin typeface="+mn-lt"/>
              <a:ea typeface="MS PGothic" panose="020B0600070205080204" pitchFamily="34" charset="-128"/>
            </a:endParaRPr>
          </a:p>
          <a:p>
            <a:pPr marL="342900" indent="-342900">
              <a:buFont typeface="Arial" panose="020B0604020202020204" pitchFamily="34" charset="0"/>
              <a:buChar char="•"/>
            </a:pPr>
            <a:endParaRPr lang="nl-NL" sz="2400" dirty="0">
              <a:solidFill>
                <a:srgbClr val="000000"/>
              </a:solidFill>
              <a:latin typeface="+mn-lt"/>
              <a:ea typeface="MS PGothic" panose="020B0600070205080204" pitchFamily="34" charset="-128"/>
            </a:endParaRPr>
          </a:p>
          <a:p>
            <a:pPr marL="342900" indent="-342900">
              <a:buFont typeface="Arial" panose="020B0604020202020204" pitchFamily="34" charset="0"/>
              <a:buChar char="•"/>
            </a:pPr>
            <a:r>
              <a:rPr lang="nl-NL" sz="2400" dirty="0">
                <a:solidFill>
                  <a:srgbClr val="000000"/>
                </a:solidFill>
                <a:latin typeface="+mn-lt"/>
                <a:ea typeface="MS PGothic" panose="020B0600070205080204" pitchFamily="34" charset="-128"/>
              </a:rPr>
              <a:t>Welke materialen kennen jullie zelf voor rekenen/</a:t>
            </a:r>
            <a:r>
              <a:rPr lang="nl-NL" sz="2400" dirty="0" err="1">
                <a:solidFill>
                  <a:srgbClr val="000000"/>
                </a:solidFill>
                <a:latin typeface="+mn-lt"/>
                <a:ea typeface="MS PGothic" panose="020B0600070205080204" pitchFamily="34" charset="-128"/>
              </a:rPr>
              <a:t>gecijferdheid</a:t>
            </a:r>
            <a:endParaRPr lang="nl-NL" sz="2400" dirty="0">
              <a:solidFill>
                <a:srgbClr val="000000"/>
              </a:solidFill>
              <a:latin typeface="+mn-lt"/>
              <a:ea typeface="MS PGothic" panose="020B0600070205080204" pitchFamily="34" charset="-128"/>
            </a:endParaRPr>
          </a:p>
        </p:txBody>
      </p:sp>
    </p:spTree>
    <p:extLst>
      <p:ext uri="{BB962C8B-B14F-4D97-AF65-F5344CB8AC3E}">
        <p14:creationId xmlns:p14="http://schemas.microsoft.com/office/powerpoint/2010/main" val="3490731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4477D0-04B5-4416-9C3D-D7CC02595684}"/>
              </a:ext>
            </a:extLst>
          </p:cNvPr>
          <p:cNvSpPr>
            <a:spLocks noGrp="1"/>
          </p:cNvSpPr>
          <p:nvPr>
            <p:ph type="title"/>
          </p:nvPr>
        </p:nvSpPr>
        <p:spPr/>
        <p:txBody>
          <a:bodyPr/>
          <a:lstStyle/>
          <a:p>
            <a:r>
              <a:rPr lang="en-GB" err="1">
                <a:ea typeface="MS PGothic"/>
              </a:rPr>
              <a:t>Onderwijs</a:t>
            </a:r>
            <a:r>
              <a:rPr lang="en-GB">
                <a:ea typeface="MS PGothic"/>
              </a:rPr>
              <a:t> ideeën</a:t>
            </a:r>
            <a:endParaRPr lang="en-GB" err="1"/>
          </a:p>
        </p:txBody>
      </p:sp>
      <p:sp>
        <p:nvSpPr>
          <p:cNvPr id="3" name="Tijdelijke aanduiding voor inhoud 2">
            <a:extLst>
              <a:ext uri="{FF2B5EF4-FFF2-40B4-BE49-F238E27FC236}">
                <a16:creationId xmlns:a16="http://schemas.microsoft.com/office/drawing/2014/main" id="{D79FCED4-D8D2-4BE9-B938-03981F8CCC5A}"/>
              </a:ext>
            </a:extLst>
          </p:cNvPr>
          <p:cNvSpPr>
            <a:spLocks noGrp="1"/>
          </p:cNvSpPr>
          <p:nvPr>
            <p:ph idx="1"/>
          </p:nvPr>
        </p:nvSpPr>
        <p:spPr>
          <a:xfrm>
            <a:off x="467544" y="1340768"/>
            <a:ext cx="7881938" cy="4241161"/>
          </a:xfrm>
        </p:spPr>
        <p:txBody>
          <a:bodyPr/>
          <a:lstStyle/>
          <a:p>
            <a:r>
              <a:rPr lang="nl-NL" sz="2400" dirty="0"/>
              <a:t>Rekengesprekken / </a:t>
            </a:r>
            <a:r>
              <a:rPr lang="nl-NL" sz="2400" dirty="0" err="1"/>
              <a:t>gecijferdheidsgesprekken</a:t>
            </a:r>
            <a:br>
              <a:rPr lang="nl-NL" sz="2400" dirty="0"/>
            </a:br>
            <a:endParaRPr lang="nl-NL" sz="2400" dirty="0"/>
          </a:p>
          <a:p>
            <a:r>
              <a:rPr lang="nl-NL" sz="2400" dirty="0"/>
              <a:t>Angst wegnemen en kwantitatieve wereld verkennen</a:t>
            </a:r>
          </a:p>
          <a:p>
            <a:pPr lvl="1"/>
            <a:r>
              <a:rPr lang="nl-NL" sz="2000" dirty="0"/>
              <a:t>Rekengesprekken</a:t>
            </a:r>
          </a:p>
          <a:p>
            <a:pPr lvl="1"/>
            <a:r>
              <a:rPr lang="nl-NL" sz="2000" dirty="0"/>
              <a:t>Foto’s maken</a:t>
            </a:r>
          </a:p>
          <a:p>
            <a:pPr lvl="1"/>
            <a:r>
              <a:rPr lang="nl-NL" sz="2000" dirty="0"/>
              <a:t>Bewustwording van eigen gecijferd gedrag (wat kunnen mensen al wel)</a:t>
            </a:r>
          </a:p>
          <a:p>
            <a:pPr lvl="1"/>
            <a:r>
              <a:rPr lang="nl-NL" sz="2000" dirty="0"/>
              <a:t>Thema’s bespreken (praatplaten)</a:t>
            </a:r>
          </a:p>
          <a:p>
            <a:pPr lvl="1"/>
            <a:r>
              <a:rPr lang="nl-NL" sz="2000" dirty="0"/>
              <a:t>Spelletjes doen</a:t>
            </a:r>
            <a:br>
              <a:rPr lang="nl-NL" sz="2400" dirty="0"/>
            </a:br>
            <a:endParaRPr lang="nl-NL" sz="2400" dirty="0"/>
          </a:p>
          <a:p>
            <a:r>
              <a:rPr lang="nl-NL" sz="2400" dirty="0"/>
              <a:t>Cijfers in het nieuws</a:t>
            </a:r>
          </a:p>
        </p:txBody>
      </p:sp>
      <p:sp>
        <p:nvSpPr>
          <p:cNvPr id="4" name="Tekstvak 3">
            <a:extLst>
              <a:ext uri="{FF2B5EF4-FFF2-40B4-BE49-F238E27FC236}">
                <a16:creationId xmlns:a16="http://schemas.microsoft.com/office/drawing/2014/main" id="{A909BAE8-BD94-466D-9FDD-204A26447798}"/>
              </a:ext>
            </a:extLst>
          </p:cNvPr>
          <p:cNvSpPr txBox="1"/>
          <p:nvPr/>
        </p:nvSpPr>
        <p:spPr>
          <a:xfrm>
            <a:off x="7075600" y="2737311"/>
            <a:ext cx="576064" cy="523220"/>
          </a:xfrm>
          <a:prstGeom prst="rect">
            <a:avLst/>
          </a:prstGeom>
          <a:solidFill>
            <a:srgbClr val="EA26B7"/>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400" b="1"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mn-cs"/>
              </a:rPr>
              <a:t>X1 / X2</a:t>
            </a:r>
            <a:endParaRPr kumimoji="0" lang="en-GB" sz="1400" b="1"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mn-cs"/>
            </a:endParaRPr>
          </a:p>
        </p:txBody>
      </p:sp>
    </p:spTree>
    <p:extLst>
      <p:ext uri="{BB962C8B-B14F-4D97-AF65-F5344CB8AC3E}">
        <p14:creationId xmlns:p14="http://schemas.microsoft.com/office/powerpoint/2010/main" val="2380528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4477D0-04B5-4416-9C3D-D7CC02595684}"/>
              </a:ext>
            </a:extLst>
          </p:cNvPr>
          <p:cNvSpPr>
            <a:spLocks noGrp="1"/>
          </p:cNvSpPr>
          <p:nvPr>
            <p:ph type="title"/>
          </p:nvPr>
        </p:nvSpPr>
        <p:spPr/>
        <p:txBody>
          <a:bodyPr/>
          <a:lstStyle/>
          <a:p>
            <a:r>
              <a:rPr lang="en-GB">
                <a:ea typeface="MS PGothic"/>
              </a:rPr>
              <a:t>Onderwijsideeën - </a:t>
            </a:r>
            <a:r>
              <a:rPr lang="en-GB" err="1">
                <a:ea typeface="MS PGothic"/>
              </a:rPr>
              <a:t>dieper</a:t>
            </a:r>
            <a:endParaRPr lang="nl-NL" err="1"/>
          </a:p>
        </p:txBody>
      </p:sp>
      <p:sp>
        <p:nvSpPr>
          <p:cNvPr id="3" name="Tijdelijke aanduiding voor inhoud 2">
            <a:extLst>
              <a:ext uri="{FF2B5EF4-FFF2-40B4-BE49-F238E27FC236}">
                <a16:creationId xmlns:a16="http://schemas.microsoft.com/office/drawing/2014/main" id="{D79FCED4-D8D2-4BE9-B938-03981F8CCC5A}"/>
              </a:ext>
            </a:extLst>
          </p:cNvPr>
          <p:cNvSpPr>
            <a:spLocks noGrp="1"/>
          </p:cNvSpPr>
          <p:nvPr>
            <p:ph idx="1"/>
          </p:nvPr>
        </p:nvSpPr>
        <p:spPr>
          <a:xfrm>
            <a:off x="467544" y="1340768"/>
            <a:ext cx="7881938" cy="4770537"/>
          </a:xfrm>
        </p:spPr>
        <p:txBody>
          <a:bodyPr/>
          <a:lstStyle/>
          <a:p>
            <a:r>
              <a:rPr lang="nl-NL" sz="2000" dirty="0" err="1">
                <a:ea typeface="MS PGothic"/>
              </a:rPr>
              <a:t>ffRekenen</a:t>
            </a:r>
            <a:r>
              <a:rPr lang="nl-NL" sz="2000" dirty="0">
                <a:ea typeface="MS PGothic"/>
              </a:rPr>
              <a:t> (oefenen.nl)</a:t>
            </a:r>
            <a:br>
              <a:rPr lang="nl-NL" sz="2000" dirty="0"/>
            </a:br>
            <a:endParaRPr lang="nl-NL" sz="2000" dirty="0"/>
          </a:p>
          <a:p>
            <a:r>
              <a:rPr lang="nl-NL" sz="2000" dirty="0"/>
              <a:t>Succes! Rekenen – Boekjes en kaarten</a:t>
            </a:r>
          </a:p>
          <a:p>
            <a:endParaRPr lang="nl-NL" sz="2000" dirty="0"/>
          </a:p>
          <a:p>
            <a:r>
              <a:rPr lang="nl-NL" sz="2000" dirty="0" err="1"/>
              <a:t>ffLereRekenen</a:t>
            </a:r>
            <a:r>
              <a:rPr lang="nl-NL" sz="2000" dirty="0"/>
              <a:t> – cursorisch of zelfstudie</a:t>
            </a:r>
          </a:p>
          <a:p>
            <a:endParaRPr lang="nl-NL" sz="2000" dirty="0"/>
          </a:p>
          <a:p>
            <a:r>
              <a:rPr lang="nl-NL" sz="2000" dirty="0">
                <a:ea typeface="MS PGothic"/>
              </a:rPr>
              <a:t>Rekenmaterialen Oefenen.nl</a:t>
            </a:r>
          </a:p>
          <a:p>
            <a:endParaRPr lang="nl-NL" sz="2000" dirty="0"/>
          </a:p>
          <a:p>
            <a:r>
              <a:rPr lang="nl-NL" sz="2000" dirty="0"/>
              <a:t>Situaties verdiepen (</a:t>
            </a:r>
            <a:r>
              <a:rPr lang="nl-NL" sz="2000" dirty="0" err="1"/>
              <a:t>Geijferdheid</a:t>
            </a:r>
            <a:r>
              <a:rPr lang="nl-NL" sz="2000" dirty="0"/>
              <a:t> telt mee)</a:t>
            </a:r>
          </a:p>
          <a:p>
            <a:pPr marL="0" indent="0">
              <a:buNone/>
            </a:pPr>
            <a:endParaRPr lang="nl-NL" sz="2000" dirty="0"/>
          </a:p>
          <a:p>
            <a:r>
              <a:rPr lang="nl-NL" sz="2000" dirty="0" err="1">
                <a:ea typeface="MS PGothic"/>
              </a:rPr>
              <a:t>Nieuwsrekenen</a:t>
            </a:r>
            <a:r>
              <a:rPr lang="nl-NL" sz="2000" dirty="0">
                <a:ea typeface="MS PGothic"/>
              </a:rPr>
              <a:t> (CED-groep)</a:t>
            </a:r>
          </a:p>
          <a:p>
            <a:endParaRPr lang="nl-NL" sz="2000" dirty="0">
              <a:ea typeface="MS PGothic"/>
            </a:endParaRPr>
          </a:p>
          <a:p>
            <a:r>
              <a:rPr lang="nl-NL" sz="2000" dirty="0">
                <a:ea typeface="MS PGothic"/>
              </a:rPr>
              <a:t>Andere ideeën? </a:t>
            </a:r>
          </a:p>
        </p:txBody>
      </p:sp>
      <p:sp>
        <p:nvSpPr>
          <p:cNvPr id="6" name="Tekstvak 5">
            <a:extLst>
              <a:ext uri="{FF2B5EF4-FFF2-40B4-BE49-F238E27FC236}">
                <a16:creationId xmlns:a16="http://schemas.microsoft.com/office/drawing/2014/main" id="{4968DA9B-69E1-47CE-B8A4-8E8FC20BC641}"/>
              </a:ext>
            </a:extLst>
          </p:cNvPr>
          <p:cNvSpPr txBox="1"/>
          <p:nvPr/>
        </p:nvSpPr>
        <p:spPr>
          <a:xfrm>
            <a:off x="7010400" y="1713178"/>
            <a:ext cx="576064" cy="523220"/>
          </a:xfrm>
          <a:prstGeom prst="rect">
            <a:avLst/>
          </a:prstGeom>
          <a:solidFill>
            <a:srgbClr val="8FAADC"/>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400" b="1"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mn-cs"/>
              </a:rPr>
              <a:t>Y1 / Y2</a:t>
            </a:r>
            <a:endParaRPr kumimoji="0" lang="en-GB" sz="1400" b="1"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mn-cs"/>
            </a:endParaRPr>
          </a:p>
        </p:txBody>
      </p:sp>
    </p:spTree>
    <p:extLst>
      <p:ext uri="{BB962C8B-B14F-4D97-AF65-F5344CB8AC3E}">
        <p14:creationId xmlns:p14="http://schemas.microsoft.com/office/powerpoint/2010/main" val="2946382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4477D0-04B5-4416-9C3D-D7CC02595684}"/>
              </a:ext>
            </a:extLst>
          </p:cNvPr>
          <p:cNvSpPr>
            <a:spLocks noGrp="1"/>
          </p:cNvSpPr>
          <p:nvPr>
            <p:ph type="title"/>
          </p:nvPr>
        </p:nvSpPr>
        <p:spPr/>
        <p:txBody>
          <a:bodyPr/>
          <a:lstStyle/>
          <a:p>
            <a:r>
              <a:rPr lang="en-GB" err="1">
                <a:ea typeface="MS PGothic"/>
              </a:rPr>
              <a:t>Onderwijsideeën</a:t>
            </a:r>
            <a:r>
              <a:rPr lang="en-GB">
                <a:ea typeface="MS PGothic"/>
              </a:rPr>
              <a:t> - </a:t>
            </a:r>
            <a:r>
              <a:rPr lang="en-GB" err="1">
                <a:ea typeface="MS PGothic"/>
              </a:rPr>
              <a:t>breder</a:t>
            </a:r>
            <a:endParaRPr lang="en-GB" err="1"/>
          </a:p>
        </p:txBody>
      </p:sp>
      <p:sp>
        <p:nvSpPr>
          <p:cNvPr id="3" name="Tijdelijke aanduiding voor inhoud 2">
            <a:extLst>
              <a:ext uri="{FF2B5EF4-FFF2-40B4-BE49-F238E27FC236}">
                <a16:creationId xmlns:a16="http://schemas.microsoft.com/office/drawing/2014/main" id="{D79FCED4-D8D2-4BE9-B938-03981F8CCC5A}"/>
              </a:ext>
            </a:extLst>
          </p:cNvPr>
          <p:cNvSpPr>
            <a:spLocks noGrp="1"/>
          </p:cNvSpPr>
          <p:nvPr>
            <p:ph idx="1"/>
          </p:nvPr>
        </p:nvSpPr>
        <p:spPr>
          <a:xfrm>
            <a:off x="762000" y="1762125"/>
            <a:ext cx="7881938" cy="4524315"/>
          </a:xfrm>
        </p:spPr>
        <p:txBody>
          <a:bodyPr/>
          <a:lstStyle/>
          <a:p>
            <a:r>
              <a:rPr lang="nl-NL" sz="2400" dirty="0"/>
              <a:t>Thematische cursussen/bijeenkomsten</a:t>
            </a:r>
          </a:p>
          <a:p>
            <a:pPr lvl="1"/>
            <a:r>
              <a:rPr lang="nl-NL" sz="2000" dirty="0"/>
              <a:t>Beter handelen op Marktplaats</a:t>
            </a:r>
          </a:p>
          <a:p>
            <a:pPr lvl="1"/>
            <a:r>
              <a:rPr lang="nl-NL" sz="2000" dirty="0"/>
              <a:t>Educatieve games bekijken</a:t>
            </a:r>
          </a:p>
          <a:p>
            <a:pPr lvl="1"/>
            <a:r>
              <a:rPr lang="nl-NL" sz="2000" dirty="0"/>
              <a:t>Klussen begroten, plannen, bestellen</a:t>
            </a:r>
          </a:p>
          <a:p>
            <a:pPr lvl="1"/>
            <a:r>
              <a:rPr lang="nl-NL" sz="2000" dirty="0"/>
              <a:t>Koken, besparen, …</a:t>
            </a:r>
          </a:p>
          <a:p>
            <a:pPr lvl="1"/>
            <a:r>
              <a:rPr lang="en-GB" sz="2000" dirty="0"/>
              <a:t>…</a:t>
            </a:r>
          </a:p>
          <a:p>
            <a:r>
              <a:rPr lang="nl-NL" sz="2400" dirty="0"/>
              <a:t>Wekelijkse ervaringen bespreken: kritische dialoog</a:t>
            </a:r>
          </a:p>
          <a:p>
            <a:r>
              <a:rPr lang="nl-NL" sz="2400" dirty="0"/>
              <a:t>Halve les eigen vaardigheid, halve les thema</a:t>
            </a:r>
          </a:p>
          <a:p>
            <a:r>
              <a:rPr lang="en-GB" sz="2400" dirty="0" err="1">
                <a:solidFill>
                  <a:srgbClr val="C00000"/>
                </a:solidFill>
                <a:ea typeface="MS PGothic"/>
              </a:rPr>
              <a:t>Integreren</a:t>
            </a:r>
            <a:r>
              <a:rPr lang="en-GB" sz="2400" dirty="0">
                <a:solidFill>
                  <a:srgbClr val="C00000"/>
                </a:solidFill>
                <a:ea typeface="MS PGothic"/>
              </a:rPr>
              <a:t> in </a:t>
            </a:r>
            <a:r>
              <a:rPr lang="en-GB" sz="2400" dirty="0" err="1">
                <a:solidFill>
                  <a:srgbClr val="C00000"/>
                </a:solidFill>
                <a:ea typeface="MS PGothic"/>
              </a:rPr>
              <a:t>taallessen</a:t>
            </a:r>
            <a:endParaRPr lang="en-GB" sz="2400" dirty="0">
              <a:solidFill>
                <a:srgbClr val="C00000"/>
              </a:solidFill>
              <a:cs typeface="Arial"/>
            </a:endParaRPr>
          </a:p>
          <a:p>
            <a:r>
              <a:rPr lang="en-GB" sz="2400" dirty="0"/>
              <a:t>Alert </a:t>
            </a:r>
            <a:r>
              <a:rPr lang="en-GB" sz="2400" dirty="0" err="1"/>
              <a:t>zijn</a:t>
            </a:r>
            <a:r>
              <a:rPr lang="en-GB" sz="2400" dirty="0"/>
              <a:t> in </a:t>
            </a:r>
            <a:r>
              <a:rPr lang="en-GB" sz="2400" dirty="0" err="1"/>
              <a:t>taalondersteuning</a:t>
            </a:r>
            <a:r>
              <a:rPr lang="en-GB" sz="2400" dirty="0"/>
              <a:t>…</a:t>
            </a:r>
          </a:p>
          <a:p>
            <a:r>
              <a:rPr lang="en-GB" sz="2400" dirty="0"/>
              <a:t>…</a:t>
            </a:r>
          </a:p>
        </p:txBody>
      </p:sp>
      <p:pic>
        <p:nvPicPr>
          <p:cNvPr id="5" name="Afbeelding 4" descr="Afbeelding met grafiek&#10;&#10;Automatisch gegenereerde beschrijving">
            <a:extLst>
              <a:ext uri="{FF2B5EF4-FFF2-40B4-BE49-F238E27FC236}">
                <a16:creationId xmlns:a16="http://schemas.microsoft.com/office/drawing/2014/main" id="{718A3A8D-44FF-4A1C-B36A-436E373B47CB}"/>
              </a:ext>
            </a:extLst>
          </p:cNvPr>
          <p:cNvPicPr>
            <a:picLocks noChangeAspect="1"/>
          </p:cNvPicPr>
          <p:nvPr/>
        </p:nvPicPr>
        <p:blipFill>
          <a:blip r:embed="rId2"/>
          <a:stretch>
            <a:fillRect/>
          </a:stretch>
        </p:blipFill>
        <p:spPr>
          <a:xfrm>
            <a:off x="7015658" y="1819634"/>
            <a:ext cx="1916049" cy="1902859"/>
          </a:xfrm>
          <a:prstGeom prst="rect">
            <a:avLst/>
          </a:prstGeom>
        </p:spPr>
      </p:pic>
    </p:spTree>
    <p:extLst>
      <p:ext uri="{BB962C8B-B14F-4D97-AF65-F5344CB8AC3E}">
        <p14:creationId xmlns:p14="http://schemas.microsoft.com/office/powerpoint/2010/main" val="3814104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F0E962-62A8-C8F2-C030-B29AD8812E79}"/>
              </a:ext>
            </a:extLst>
          </p:cNvPr>
          <p:cNvSpPr>
            <a:spLocks noGrp="1"/>
          </p:cNvSpPr>
          <p:nvPr>
            <p:ph type="title"/>
          </p:nvPr>
        </p:nvSpPr>
        <p:spPr/>
        <p:txBody>
          <a:bodyPr/>
          <a:lstStyle/>
          <a:p>
            <a:r>
              <a:rPr lang="nl-NL"/>
              <a:t>Meer weten?</a:t>
            </a:r>
          </a:p>
        </p:txBody>
      </p:sp>
      <p:sp>
        <p:nvSpPr>
          <p:cNvPr id="6" name="Tijdelijke aanduiding voor tekst 5">
            <a:extLst>
              <a:ext uri="{FF2B5EF4-FFF2-40B4-BE49-F238E27FC236}">
                <a16:creationId xmlns:a16="http://schemas.microsoft.com/office/drawing/2014/main" id="{B891D519-A216-A665-5508-8866968197EF}"/>
              </a:ext>
            </a:extLst>
          </p:cNvPr>
          <p:cNvSpPr>
            <a:spLocks noGrp="1"/>
          </p:cNvSpPr>
          <p:nvPr>
            <p:ph type="body" idx="1"/>
          </p:nvPr>
        </p:nvSpPr>
        <p:spPr>
          <a:xfrm>
            <a:off x="722313" y="4006790"/>
            <a:ext cx="7772400" cy="400110"/>
          </a:xfrm>
        </p:spPr>
        <p:txBody>
          <a:bodyPr/>
          <a:lstStyle/>
          <a:p>
            <a:r>
              <a:rPr lang="nl-NL"/>
              <a:t>Bronnen en activiteiten op het gebied van </a:t>
            </a:r>
            <a:r>
              <a:rPr lang="nl-NL" err="1"/>
              <a:t>gecijferdheid</a:t>
            </a:r>
            <a:endParaRPr lang="nl-NL"/>
          </a:p>
        </p:txBody>
      </p:sp>
    </p:spTree>
    <p:extLst>
      <p:ext uri="{BB962C8B-B14F-4D97-AF65-F5344CB8AC3E}">
        <p14:creationId xmlns:p14="http://schemas.microsoft.com/office/powerpoint/2010/main" val="1221096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2D8D10-B7E3-284C-8092-11C3B6A0091C}"/>
              </a:ext>
            </a:extLst>
          </p:cNvPr>
          <p:cNvSpPr>
            <a:spLocks noGrp="1"/>
          </p:cNvSpPr>
          <p:nvPr>
            <p:ph type="title"/>
          </p:nvPr>
        </p:nvSpPr>
        <p:spPr/>
        <p:txBody>
          <a:bodyPr/>
          <a:lstStyle/>
          <a:p>
            <a:r>
              <a:rPr lang="nl-NL"/>
              <a:t>Standaarden en eindtermen ve</a:t>
            </a:r>
          </a:p>
        </p:txBody>
      </p:sp>
      <p:pic>
        <p:nvPicPr>
          <p:cNvPr id="4" name="Afbeelding 3">
            <a:extLst>
              <a:ext uri="{FF2B5EF4-FFF2-40B4-BE49-F238E27FC236}">
                <a16:creationId xmlns:a16="http://schemas.microsoft.com/office/drawing/2014/main" id="{ED260F62-D4AE-F244-9E3D-105746F0F6BA}"/>
              </a:ext>
            </a:extLst>
          </p:cNvPr>
          <p:cNvPicPr>
            <a:picLocks noChangeAspect="1"/>
          </p:cNvPicPr>
          <p:nvPr/>
        </p:nvPicPr>
        <p:blipFill>
          <a:blip r:embed="rId2"/>
          <a:stretch>
            <a:fillRect/>
          </a:stretch>
        </p:blipFill>
        <p:spPr>
          <a:xfrm>
            <a:off x="1198899" y="1626076"/>
            <a:ext cx="4429125" cy="3105150"/>
          </a:xfrm>
          <a:prstGeom prst="rect">
            <a:avLst/>
          </a:prstGeom>
        </p:spPr>
      </p:pic>
    </p:spTree>
    <p:extLst>
      <p:ext uri="{BB962C8B-B14F-4D97-AF65-F5344CB8AC3E}">
        <p14:creationId xmlns:p14="http://schemas.microsoft.com/office/powerpoint/2010/main" val="265964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779F45B-541D-124D-A347-B5DC27F2AFC4}"/>
              </a:ext>
            </a:extLst>
          </p:cNvPr>
          <p:cNvPicPr>
            <a:picLocks noChangeAspect="1"/>
          </p:cNvPicPr>
          <p:nvPr/>
        </p:nvPicPr>
        <p:blipFill>
          <a:blip r:embed="rId2"/>
          <a:stretch>
            <a:fillRect/>
          </a:stretch>
        </p:blipFill>
        <p:spPr>
          <a:xfrm>
            <a:off x="0" y="4498713"/>
            <a:ext cx="6239084" cy="2830826"/>
          </a:xfrm>
          <a:prstGeom prst="rect">
            <a:avLst/>
          </a:prstGeom>
        </p:spPr>
      </p:pic>
      <p:pic>
        <p:nvPicPr>
          <p:cNvPr id="3" name="Afbeelding 2">
            <a:extLst>
              <a:ext uri="{FF2B5EF4-FFF2-40B4-BE49-F238E27FC236}">
                <a16:creationId xmlns:a16="http://schemas.microsoft.com/office/drawing/2014/main" id="{43CC8040-5399-BD41-B327-AD9668EEE37B}"/>
              </a:ext>
            </a:extLst>
          </p:cNvPr>
          <p:cNvPicPr>
            <a:picLocks noChangeAspect="1"/>
          </p:cNvPicPr>
          <p:nvPr/>
        </p:nvPicPr>
        <p:blipFill>
          <a:blip r:embed="rId3"/>
          <a:stretch>
            <a:fillRect/>
          </a:stretch>
        </p:blipFill>
        <p:spPr>
          <a:xfrm>
            <a:off x="-1" y="0"/>
            <a:ext cx="5870612" cy="1923982"/>
          </a:xfrm>
          <a:prstGeom prst="rect">
            <a:avLst/>
          </a:prstGeom>
        </p:spPr>
      </p:pic>
      <p:pic>
        <p:nvPicPr>
          <p:cNvPr id="4" name="Afbeelding 3">
            <a:extLst>
              <a:ext uri="{FF2B5EF4-FFF2-40B4-BE49-F238E27FC236}">
                <a16:creationId xmlns:a16="http://schemas.microsoft.com/office/drawing/2014/main" id="{D45C13E1-5D5F-0042-9620-B763B2B26BAC}"/>
              </a:ext>
            </a:extLst>
          </p:cNvPr>
          <p:cNvPicPr>
            <a:picLocks noChangeAspect="1"/>
          </p:cNvPicPr>
          <p:nvPr/>
        </p:nvPicPr>
        <p:blipFill>
          <a:blip r:embed="rId4"/>
          <a:stretch>
            <a:fillRect/>
          </a:stretch>
        </p:blipFill>
        <p:spPr>
          <a:xfrm>
            <a:off x="958429" y="1575373"/>
            <a:ext cx="6434789" cy="3358646"/>
          </a:xfrm>
          <a:prstGeom prst="rect">
            <a:avLst/>
          </a:prstGeom>
        </p:spPr>
      </p:pic>
    </p:spTree>
    <p:extLst>
      <p:ext uri="{BB962C8B-B14F-4D97-AF65-F5344CB8AC3E}">
        <p14:creationId xmlns:p14="http://schemas.microsoft.com/office/powerpoint/2010/main" val="2964128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B75648-ADDA-D4DE-A8E0-606783B31DEC}"/>
              </a:ext>
            </a:extLst>
          </p:cNvPr>
          <p:cNvSpPr>
            <a:spLocks noGrp="1"/>
          </p:cNvSpPr>
          <p:nvPr>
            <p:ph type="title"/>
          </p:nvPr>
        </p:nvSpPr>
        <p:spPr/>
        <p:txBody>
          <a:bodyPr/>
          <a:lstStyle/>
          <a:p>
            <a:r>
              <a:rPr lang="nl-NL" dirty="0"/>
              <a:t>De didactiek van </a:t>
            </a:r>
            <a:r>
              <a:rPr lang="nl-NL" dirty="0" err="1"/>
              <a:t>gecijferdheid</a:t>
            </a:r>
            <a:endParaRPr lang="nl-NL" dirty="0"/>
          </a:p>
        </p:txBody>
      </p:sp>
      <p:sp>
        <p:nvSpPr>
          <p:cNvPr id="6" name="Tijdelijke aanduiding voor tekst 5">
            <a:extLst>
              <a:ext uri="{FF2B5EF4-FFF2-40B4-BE49-F238E27FC236}">
                <a16:creationId xmlns:a16="http://schemas.microsoft.com/office/drawing/2014/main" id="{CD1688AB-5F17-1109-CC7C-49588E34AE78}"/>
              </a:ext>
            </a:extLst>
          </p:cNvPr>
          <p:cNvSpPr>
            <a:spLocks noGrp="1"/>
          </p:cNvSpPr>
          <p:nvPr>
            <p:ph type="body" sz="half" idx="1"/>
          </p:nvPr>
        </p:nvSpPr>
        <p:spPr>
          <a:xfrm>
            <a:off x="762000" y="1762125"/>
            <a:ext cx="3863975" cy="4795159"/>
          </a:xfrm>
        </p:spPr>
        <p:txBody>
          <a:bodyPr/>
          <a:lstStyle/>
          <a:p>
            <a:pPr marL="0" indent="0">
              <a:buNone/>
            </a:pPr>
            <a:r>
              <a:rPr lang="nl-NL" sz="2000" dirty="0"/>
              <a:t>Wijers, M., &amp; Jonker, V. (2019). Volwassenen rekenen: de didactiek van </a:t>
            </a:r>
            <a:r>
              <a:rPr lang="nl-NL" sz="2000" dirty="0" err="1"/>
              <a:t>gecijferdheid</a:t>
            </a:r>
            <a:r>
              <a:rPr lang="nl-NL" sz="2000" dirty="0"/>
              <a:t>. </a:t>
            </a:r>
            <a:r>
              <a:rPr lang="nl-NL" sz="2000" i="1" dirty="0"/>
              <a:t>Leren in de educatie, lesgeven, begeleiden en faciliteren.</a:t>
            </a:r>
          </a:p>
          <a:p>
            <a:r>
              <a:rPr lang="nl-NL" sz="2000" dirty="0"/>
              <a:t>Met een stappenplan om </a:t>
            </a:r>
            <a:r>
              <a:rPr lang="nl-NL" sz="2000" dirty="0" err="1"/>
              <a:t>gecijferdheidsvraagstukken</a:t>
            </a:r>
            <a:r>
              <a:rPr lang="nl-NL" sz="2000" dirty="0"/>
              <a:t> aan te pakken</a:t>
            </a:r>
          </a:p>
          <a:p>
            <a:r>
              <a:rPr lang="nl-NL" sz="2000" dirty="0"/>
              <a:t>Didactiek met voorbeelden uit verschillende rekendomeinen</a:t>
            </a:r>
          </a:p>
          <a:p>
            <a:r>
              <a:rPr lang="nl-NL" sz="2000" dirty="0"/>
              <a:t>Relatie met de Standaarden en eindtermen </a:t>
            </a:r>
            <a:r>
              <a:rPr lang="nl-NL" sz="2000" dirty="0" err="1"/>
              <a:t>ve</a:t>
            </a:r>
            <a:r>
              <a:rPr lang="nl-NL" sz="2000" dirty="0"/>
              <a:t>.</a:t>
            </a:r>
          </a:p>
          <a:p>
            <a:pPr marL="0" indent="0">
              <a:buNone/>
            </a:pPr>
            <a:endParaRPr lang="nl-NL" dirty="0"/>
          </a:p>
        </p:txBody>
      </p:sp>
      <p:pic>
        <p:nvPicPr>
          <p:cNvPr id="5" name="Afbeelding 4">
            <a:extLst>
              <a:ext uri="{FF2B5EF4-FFF2-40B4-BE49-F238E27FC236}">
                <a16:creationId xmlns:a16="http://schemas.microsoft.com/office/drawing/2014/main" id="{2B285EDF-AD34-BBF3-016A-2B126A85DE70}"/>
              </a:ext>
            </a:extLst>
          </p:cNvPr>
          <p:cNvPicPr>
            <a:picLocks noChangeAspect="1"/>
          </p:cNvPicPr>
          <p:nvPr/>
        </p:nvPicPr>
        <p:blipFill>
          <a:blip r:embed="rId3"/>
          <a:stretch>
            <a:fillRect/>
          </a:stretch>
        </p:blipFill>
        <p:spPr>
          <a:xfrm>
            <a:off x="5141896" y="1664622"/>
            <a:ext cx="3737007" cy="2871959"/>
          </a:xfrm>
          <a:prstGeom prst="rect">
            <a:avLst/>
          </a:prstGeom>
        </p:spPr>
      </p:pic>
    </p:spTree>
    <p:extLst>
      <p:ext uri="{BB962C8B-B14F-4D97-AF65-F5344CB8AC3E}">
        <p14:creationId xmlns:p14="http://schemas.microsoft.com/office/powerpoint/2010/main" val="991128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4048" y="1103729"/>
            <a:ext cx="3773331" cy="1112597"/>
          </a:xfrm>
          <a:prstGeom prst="rect">
            <a:avLst/>
          </a:prstGeom>
        </p:spPr>
      </p:pic>
      <p:sp>
        <p:nvSpPr>
          <p:cNvPr id="3" name="TextBox 2"/>
          <p:cNvSpPr txBox="1"/>
          <p:nvPr/>
        </p:nvSpPr>
        <p:spPr>
          <a:xfrm>
            <a:off x="-17465" y="35273"/>
            <a:ext cx="8248088" cy="1446550"/>
          </a:xfrm>
          <a:prstGeom prst="rect">
            <a:avLst/>
          </a:prstGeom>
          <a:noFill/>
        </p:spPr>
        <p:txBody>
          <a:bodyPr wrap="square" rtlCol="0">
            <a:spAutoFit/>
          </a:bodyPr>
          <a:lstStyle/>
          <a:p>
            <a:r>
              <a:rPr lang="en-GB" sz="3200" b="1">
                <a:solidFill>
                  <a:srgbClr val="FF0000"/>
                </a:solidFill>
                <a:latin typeface="Calibri Light" panose="020F0302020204030204" pitchFamily="34" charset="0"/>
                <a:cs typeface="Calibri Light" panose="020F0302020204030204" pitchFamily="34" charset="0"/>
              </a:rPr>
              <a:t>De </a:t>
            </a:r>
            <a:r>
              <a:rPr lang="en-GB" sz="3200" b="1" err="1">
                <a:solidFill>
                  <a:srgbClr val="FF0000"/>
                </a:solidFill>
                <a:latin typeface="Calibri Light" panose="020F0302020204030204" pitchFamily="34" charset="0"/>
                <a:cs typeface="Calibri Light" panose="020F0302020204030204" pitchFamily="34" charset="0"/>
              </a:rPr>
              <a:t>gecijferde</a:t>
            </a:r>
            <a:r>
              <a:rPr lang="en-GB" sz="3200" b="1">
                <a:solidFill>
                  <a:srgbClr val="FF0000"/>
                </a:solidFill>
                <a:latin typeface="Calibri Light" panose="020F0302020204030204" pitchFamily="34" charset="0"/>
                <a:cs typeface="Calibri Light" panose="020F0302020204030204" pitchFamily="34" charset="0"/>
              </a:rPr>
              <a:t> </a:t>
            </a:r>
            <a:r>
              <a:rPr lang="en-GB" sz="3200" b="1" err="1">
                <a:solidFill>
                  <a:srgbClr val="FF0000"/>
                </a:solidFill>
                <a:latin typeface="Calibri Light" panose="020F0302020204030204" pitchFamily="34" charset="0"/>
                <a:cs typeface="Calibri Light" panose="020F0302020204030204" pitchFamily="34" charset="0"/>
              </a:rPr>
              <a:t>wereld</a:t>
            </a:r>
            <a:r>
              <a:rPr lang="en-GB" sz="3200" b="1">
                <a:solidFill>
                  <a:srgbClr val="FF0000"/>
                </a:solidFill>
                <a:latin typeface="Calibri Light" panose="020F0302020204030204" pitchFamily="34" charset="0"/>
                <a:cs typeface="Calibri Light" panose="020F0302020204030204" pitchFamily="34" charset="0"/>
              </a:rPr>
              <a:t> in de 21e </a:t>
            </a:r>
            <a:r>
              <a:rPr lang="en-GB" sz="3200" b="1" err="1">
                <a:solidFill>
                  <a:srgbClr val="FF0000"/>
                </a:solidFill>
                <a:latin typeface="Calibri Light" panose="020F0302020204030204" pitchFamily="34" charset="0"/>
                <a:cs typeface="Calibri Light" panose="020F0302020204030204" pitchFamily="34" charset="0"/>
              </a:rPr>
              <a:t>eeuw</a:t>
            </a:r>
            <a:endParaRPr lang="en-GB" sz="3200" b="1">
              <a:solidFill>
                <a:srgbClr val="FF0000"/>
              </a:solidFill>
              <a:latin typeface="Calibri Light" panose="020F0302020204030204" pitchFamily="34" charset="0"/>
              <a:cs typeface="Calibri Light" panose="020F0302020204030204" pitchFamily="34" charset="0"/>
            </a:endParaRPr>
          </a:p>
          <a:p>
            <a:r>
              <a:rPr lang="en-GB" sz="2400" b="1" err="1">
                <a:solidFill>
                  <a:srgbClr val="FF0000"/>
                </a:solidFill>
                <a:latin typeface="Calibri Light" panose="020F0302020204030204" pitchFamily="34" charset="0"/>
                <a:cs typeface="Calibri Light" panose="020F0302020204030204" pitchFamily="34" charset="0"/>
              </a:rPr>
              <a:t>Situaties</a:t>
            </a:r>
            <a:endParaRPr lang="en-GB" sz="2400" b="1">
              <a:solidFill>
                <a:srgbClr val="FF0000"/>
              </a:solidFill>
              <a:latin typeface="Calibri Light" panose="020F0302020204030204" pitchFamily="34" charset="0"/>
              <a:cs typeface="Calibri Light" panose="020F0302020204030204" pitchFamily="34" charset="0"/>
            </a:endParaRPr>
          </a:p>
          <a:p>
            <a:endParaRPr lang="en-GB" sz="3200" b="1">
              <a:solidFill>
                <a:srgbClr val="FF0000"/>
              </a:solidFill>
              <a:latin typeface="Calibri Light" panose="020F0302020204030204" pitchFamily="34" charset="0"/>
              <a:cs typeface="Calibri Light" panose="020F0302020204030204" pitchFamily="34" charset="0"/>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93306" y="686344"/>
            <a:ext cx="2093293" cy="2093293"/>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1560" y="4923432"/>
            <a:ext cx="2841675" cy="1889529"/>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74484" y="4700917"/>
            <a:ext cx="4232566" cy="2043931"/>
          </a:xfrm>
          <a:prstGeom prst="rect">
            <a:avLst/>
          </a:prstGeom>
        </p:spPr>
      </p:pic>
      <p:pic>
        <p:nvPicPr>
          <p:cNvPr id="12" name="Picture 11">
            <a:hlinkClick r:id="rId7"/>
          </p:cNvPr>
          <p:cNvPicPr>
            <a:picLocks noChangeAspect="1"/>
          </p:cNvPicPr>
          <p:nvPr/>
        </p:nvPicPr>
        <p:blipFill>
          <a:blip r:embed="rId8"/>
          <a:stretch>
            <a:fillRect/>
          </a:stretch>
        </p:blipFill>
        <p:spPr>
          <a:xfrm>
            <a:off x="3340330" y="2759407"/>
            <a:ext cx="2628900" cy="1743075"/>
          </a:xfrm>
          <a:prstGeom prst="rect">
            <a:avLst/>
          </a:prstGeom>
        </p:spPr>
      </p:pic>
      <p:pic>
        <p:nvPicPr>
          <p:cNvPr id="2050" name="2fa1e47b-05f2-4da4-9f35-c5dbe35bff5f" descr="Image">
            <a:extLst>
              <a:ext uri="{FF2B5EF4-FFF2-40B4-BE49-F238E27FC236}">
                <a16:creationId xmlns:a16="http://schemas.microsoft.com/office/drawing/2014/main" id="{918A7E7E-4B45-4412-A460-846C80F8B23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46880" y="980728"/>
            <a:ext cx="3193450" cy="425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fbeelding 13">
            <a:extLst>
              <a:ext uri="{FF2B5EF4-FFF2-40B4-BE49-F238E27FC236}">
                <a16:creationId xmlns:a16="http://schemas.microsoft.com/office/drawing/2014/main" id="{D92530AC-338C-4A33-9D9D-60484FCE062D}"/>
              </a:ext>
            </a:extLst>
          </p:cNvPr>
          <p:cNvPicPr>
            <a:picLocks noChangeAspect="1"/>
          </p:cNvPicPr>
          <p:nvPr/>
        </p:nvPicPr>
        <p:blipFill>
          <a:blip r:embed="rId11"/>
          <a:stretch>
            <a:fillRect/>
          </a:stretch>
        </p:blipFill>
        <p:spPr>
          <a:xfrm>
            <a:off x="7661692" y="1568544"/>
            <a:ext cx="1388084" cy="5142223"/>
          </a:xfrm>
          <a:prstGeom prst="rect">
            <a:avLst/>
          </a:prstGeom>
        </p:spPr>
      </p:pic>
      <p:pic>
        <p:nvPicPr>
          <p:cNvPr id="15" name="Afbeelding 14">
            <a:extLst>
              <a:ext uri="{FF2B5EF4-FFF2-40B4-BE49-F238E27FC236}">
                <a16:creationId xmlns:a16="http://schemas.microsoft.com/office/drawing/2014/main" id="{127F30F1-17B5-40B5-9E8D-5298F0C6389D}"/>
              </a:ext>
            </a:extLst>
          </p:cNvPr>
          <p:cNvPicPr>
            <a:picLocks noChangeAspect="1"/>
          </p:cNvPicPr>
          <p:nvPr/>
        </p:nvPicPr>
        <p:blipFill>
          <a:blip r:embed="rId12"/>
          <a:stretch>
            <a:fillRect/>
          </a:stretch>
        </p:blipFill>
        <p:spPr>
          <a:xfrm>
            <a:off x="6220509" y="2737710"/>
            <a:ext cx="1912516" cy="1656184"/>
          </a:xfrm>
          <a:prstGeom prst="rect">
            <a:avLst/>
          </a:prstGeom>
        </p:spPr>
      </p:pic>
    </p:spTree>
    <p:extLst>
      <p:ext uri="{BB962C8B-B14F-4D97-AF65-F5344CB8AC3E}">
        <p14:creationId xmlns:p14="http://schemas.microsoft.com/office/powerpoint/2010/main" val="4218383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85944-46CE-46AB-BFB5-E5B34C68BA75}"/>
              </a:ext>
            </a:extLst>
          </p:cNvPr>
          <p:cNvSpPr>
            <a:spLocks noGrp="1"/>
          </p:cNvSpPr>
          <p:nvPr>
            <p:ph type="title"/>
          </p:nvPr>
        </p:nvSpPr>
        <p:spPr>
          <a:xfrm>
            <a:off x="467544" y="320610"/>
            <a:ext cx="6172200" cy="584775"/>
          </a:xfrm>
        </p:spPr>
        <p:txBody>
          <a:bodyPr/>
          <a:lstStyle/>
          <a:p>
            <a:r>
              <a:rPr lang="nl-NL"/>
              <a:t>Gecijferdheid:  activiteiten</a:t>
            </a:r>
          </a:p>
        </p:txBody>
      </p:sp>
      <p:sp>
        <p:nvSpPr>
          <p:cNvPr id="3" name="Tijdelijke aanduiding voor inhoud 2">
            <a:extLst>
              <a:ext uri="{FF2B5EF4-FFF2-40B4-BE49-F238E27FC236}">
                <a16:creationId xmlns:a16="http://schemas.microsoft.com/office/drawing/2014/main" id="{0DF5201E-F916-43CE-8E92-0685A8CB0CFC}"/>
              </a:ext>
            </a:extLst>
          </p:cNvPr>
          <p:cNvSpPr>
            <a:spLocks noGrp="1"/>
          </p:cNvSpPr>
          <p:nvPr>
            <p:ph idx="1"/>
          </p:nvPr>
        </p:nvSpPr>
        <p:spPr>
          <a:xfrm>
            <a:off x="107504" y="1340768"/>
            <a:ext cx="8928992" cy="4795159"/>
          </a:xfrm>
        </p:spPr>
        <p:txBody>
          <a:bodyPr/>
          <a:lstStyle/>
          <a:p>
            <a:r>
              <a:rPr lang="nl-NL" sz="2000" dirty="0" err="1"/>
              <a:t>Gecijferdheid</a:t>
            </a:r>
            <a:r>
              <a:rPr lang="nl-NL" sz="2000" dirty="0"/>
              <a:t> Telt Mee ! (1 jaar)</a:t>
            </a:r>
          </a:p>
          <a:p>
            <a:pPr lvl="1"/>
            <a:r>
              <a:rPr lang="nl-NL" sz="1600" dirty="0"/>
              <a:t>Tel Mee Met Taal - Experimenten</a:t>
            </a:r>
          </a:p>
          <a:p>
            <a:pPr lvl="1"/>
            <a:r>
              <a:rPr lang="nl-NL" sz="1600" dirty="0"/>
              <a:t>4 bibliotheken, waaronder </a:t>
            </a:r>
            <a:r>
              <a:rPr lang="nl-NL" sz="1600" dirty="0" err="1"/>
              <a:t>AanZet</a:t>
            </a:r>
            <a:endParaRPr lang="nl-NL" sz="1600" dirty="0"/>
          </a:p>
          <a:p>
            <a:pPr lvl="1"/>
            <a:r>
              <a:rPr lang="nl-NL" sz="1600" dirty="0" err="1"/>
              <a:t>Probiblio</a:t>
            </a:r>
            <a:endParaRPr lang="nl-NL" sz="1600" dirty="0"/>
          </a:p>
          <a:p>
            <a:r>
              <a:rPr lang="nl-NL" sz="2000" dirty="0" err="1"/>
              <a:t>Gecijferdheid</a:t>
            </a:r>
            <a:r>
              <a:rPr lang="nl-NL" sz="2000" dirty="0"/>
              <a:t> als basisvaardigheid (OCW, 2021-2023)</a:t>
            </a:r>
          </a:p>
          <a:p>
            <a:pPr lvl="1"/>
            <a:r>
              <a:rPr lang="nl-NL" sz="1600" dirty="0"/>
              <a:t>Jaarlijkse conferentie:          </a:t>
            </a:r>
          </a:p>
          <a:p>
            <a:pPr lvl="1"/>
            <a:r>
              <a:rPr lang="nl-NL" sz="1600" dirty="0"/>
              <a:t>Masterclasses, bewustwordingsbijeenkomsten, etc.</a:t>
            </a:r>
          </a:p>
          <a:p>
            <a:pPr lvl="1"/>
            <a:r>
              <a:rPr lang="nl-NL" sz="1600" dirty="0"/>
              <a:t>Materiaal</a:t>
            </a:r>
          </a:p>
          <a:p>
            <a:pPr lvl="1"/>
            <a:r>
              <a:rPr lang="nl-NL" sz="1600" dirty="0"/>
              <a:t>Onderzoek</a:t>
            </a:r>
          </a:p>
          <a:p>
            <a:r>
              <a:rPr lang="nl-NL" sz="2000" dirty="0"/>
              <a:t>Onderzoek EB-</a:t>
            </a:r>
            <a:r>
              <a:rPr lang="nl-NL" sz="2000" dirty="0" err="1"/>
              <a:t>Onderzoeksagenda</a:t>
            </a:r>
            <a:endParaRPr lang="nl-NL" sz="2000" dirty="0"/>
          </a:p>
          <a:p>
            <a:r>
              <a:rPr lang="nl-NL" sz="2000" dirty="0"/>
              <a:t>Onderzoek </a:t>
            </a:r>
            <a:r>
              <a:rPr lang="nl-NL" sz="2000" dirty="0" err="1"/>
              <a:t>Movisie</a:t>
            </a:r>
            <a:r>
              <a:rPr lang="nl-NL" sz="2000" dirty="0"/>
              <a:t>-dossier Wat werkt bij versterken </a:t>
            </a:r>
            <a:r>
              <a:rPr lang="nl-NL" sz="2000" dirty="0" err="1"/>
              <a:t>gecijferdheid</a:t>
            </a:r>
            <a:r>
              <a:rPr lang="nl-NL" sz="2000" dirty="0"/>
              <a:t>?</a:t>
            </a:r>
          </a:p>
          <a:p>
            <a:r>
              <a:rPr lang="nl-NL" sz="2000" dirty="0"/>
              <a:t>Erasmus+: Common European </a:t>
            </a:r>
            <a:r>
              <a:rPr lang="nl-NL" sz="2000" dirty="0" err="1"/>
              <a:t>Numeracy</a:t>
            </a:r>
            <a:r>
              <a:rPr lang="nl-NL" sz="2000" dirty="0"/>
              <a:t> Framework (2018-2021)</a:t>
            </a:r>
          </a:p>
          <a:p>
            <a:r>
              <a:rPr lang="nl-NL" sz="2000" dirty="0"/>
              <a:t>Erasmus+: </a:t>
            </a:r>
            <a:r>
              <a:rPr lang="nl-NL" sz="2000" dirty="0" err="1"/>
              <a:t>Numeracy</a:t>
            </a:r>
            <a:r>
              <a:rPr lang="nl-NL" sz="2000" dirty="0"/>
              <a:t> in </a:t>
            </a:r>
            <a:r>
              <a:rPr lang="nl-NL" sz="2000" dirty="0" err="1"/>
              <a:t>Practice</a:t>
            </a:r>
            <a:r>
              <a:rPr lang="nl-NL" sz="2000" dirty="0"/>
              <a:t> (11 landen,  2022-2024 )</a:t>
            </a:r>
          </a:p>
          <a:p>
            <a:r>
              <a:rPr lang="nl-NL" sz="2000" dirty="0"/>
              <a:t>PIAAC </a:t>
            </a:r>
            <a:r>
              <a:rPr lang="nl-NL" sz="2000" dirty="0" err="1"/>
              <a:t>Numeracy</a:t>
            </a:r>
            <a:r>
              <a:rPr lang="nl-NL" sz="2000" dirty="0"/>
              <a:t> &amp; </a:t>
            </a:r>
            <a:r>
              <a:rPr lang="nl-NL" sz="2000" dirty="0" err="1"/>
              <a:t>Literacy</a:t>
            </a:r>
            <a:r>
              <a:rPr lang="nl-NL" sz="2000" dirty="0"/>
              <a:t> in </a:t>
            </a:r>
            <a:r>
              <a:rPr lang="nl-NL" sz="2000" dirty="0" err="1"/>
              <a:t>beroeksbevolking</a:t>
            </a:r>
            <a:r>
              <a:rPr lang="nl-NL" sz="2000" dirty="0"/>
              <a:t>, 33 landen 2018 – 2024 </a:t>
            </a:r>
            <a:endParaRPr lang="nl-NL" sz="2400" dirty="0"/>
          </a:p>
        </p:txBody>
      </p:sp>
      <p:grpSp>
        <p:nvGrpSpPr>
          <p:cNvPr id="7" name="Groep 6">
            <a:extLst>
              <a:ext uri="{FF2B5EF4-FFF2-40B4-BE49-F238E27FC236}">
                <a16:creationId xmlns:a16="http://schemas.microsoft.com/office/drawing/2014/main" id="{0FB386E6-7B74-4F2C-909F-DCC6A82CD576}"/>
              </a:ext>
            </a:extLst>
          </p:cNvPr>
          <p:cNvGrpSpPr/>
          <p:nvPr/>
        </p:nvGrpSpPr>
        <p:grpSpPr>
          <a:xfrm>
            <a:off x="5071198" y="1268760"/>
            <a:ext cx="3137091" cy="1283274"/>
            <a:chOff x="5293017" y="1302284"/>
            <a:chExt cx="3137091" cy="1283274"/>
          </a:xfrm>
        </p:grpSpPr>
        <p:pic>
          <p:nvPicPr>
            <p:cNvPr id="4" name="Picture 2">
              <a:extLst>
                <a:ext uri="{FF2B5EF4-FFF2-40B4-BE49-F238E27FC236}">
                  <a16:creationId xmlns:a16="http://schemas.microsoft.com/office/drawing/2014/main" id="{7AAB4EFB-4D42-4C2A-AE36-F21C5AA1F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268" y="2021378"/>
              <a:ext cx="1430840" cy="51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a:extLst>
                <a:ext uri="{FF2B5EF4-FFF2-40B4-BE49-F238E27FC236}">
                  <a16:creationId xmlns:a16="http://schemas.microsoft.com/office/drawing/2014/main" id="{9C1EF194-F103-4041-9D06-712A913BF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017" y="1396779"/>
              <a:ext cx="592061" cy="592061"/>
            </a:xfrm>
            <a:prstGeom prst="rect">
              <a:avLst/>
            </a:prstGeom>
          </p:spPr>
        </p:pic>
        <p:pic>
          <p:nvPicPr>
            <p:cNvPr id="1028" name="Picture 4" descr="Bibliotheek Oostland">
              <a:extLst>
                <a:ext uri="{FF2B5EF4-FFF2-40B4-BE49-F238E27FC236}">
                  <a16:creationId xmlns:a16="http://schemas.microsoft.com/office/drawing/2014/main" id="{FDD94B6D-7A7D-469C-BE02-FE2F1466FC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9" y="1302284"/>
              <a:ext cx="1656184" cy="5982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K Bibliotheek Delft">
              <a:extLst>
                <a:ext uri="{FF2B5EF4-FFF2-40B4-BE49-F238E27FC236}">
                  <a16:creationId xmlns:a16="http://schemas.microsoft.com/office/drawing/2014/main" id="{B6CB5A8E-07DD-44CC-8DFD-DF1C37441F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7" y="2186544"/>
              <a:ext cx="1282165" cy="3990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10649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44014AC-4AC7-4A50-A11D-51AAF18E1024}"/>
              </a:ext>
            </a:extLst>
          </p:cNvPr>
          <p:cNvSpPr>
            <a:spLocks noGrp="1"/>
          </p:cNvSpPr>
          <p:nvPr>
            <p:ph idx="1"/>
          </p:nvPr>
        </p:nvSpPr>
        <p:spPr>
          <a:xfrm>
            <a:off x="1012372" y="2045043"/>
            <a:ext cx="7886700" cy="3263504"/>
          </a:xfrm>
        </p:spPr>
        <p:txBody>
          <a:bodyPr/>
          <a:lstStyle/>
          <a:p>
            <a:pPr marL="0" indent="0">
              <a:buNone/>
            </a:pPr>
            <a:endParaRPr lang="nl-NL">
              <a:latin typeface="Verdana" panose="020B0604030504040204" pitchFamily="34" charset="0"/>
              <a:ea typeface="Verdana" panose="020B0604030504040204" pitchFamily="34" charset="0"/>
            </a:endParaRPr>
          </a:p>
          <a:p>
            <a:endParaRPr lang="nl-NL"/>
          </a:p>
        </p:txBody>
      </p:sp>
      <p:graphicFrame>
        <p:nvGraphicFramePr>
          <p:cNvPr id="5" name="Diagram 4">
            <a:extLst>
              <a:ext uri="{FF2B5EF4-FFF2-40B4-BE49-F238E27FC236}">
                <a16:creationId xmlns:a16="http://schemas.microsoft.com/office/drawing/2014/main" id="{BA72BBAC-49E7-4DA7-968A-078973B1ABF0}"/>
              </a:ext>
            </a:extLst>
          </p:cNvPr>
          <p:cNvGraphicFramePr/>
          <p:nvPr/>
        </p:nvGraphicFramePr>
        <p:xfrm>
          <a:off x="3707904" y="1412776"/>
          <a:ext cx="4176464" cy="3816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Afbeelding 6" descr="Afbeelding met illustratie&#10;&#10;Automatisch gegenereerde beschrijving">
            <a:extLst>
              <a:ext uri="{FF2B5EF4-FFF2-40B4-BE49-F238E27FC236}">
                <a16:creationId xmlns:a16="http://schemas.microsoft.com/office/drawing/2014/main" id="{F130DD12-A02C-4C8C-AC7F-7F24954A99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16" y="129975"/>
            <a:ext cx="3960440" cy="1390154"/>
          </a:xfrm>
          <a:prstGeom prst="rect">
            <a:avLst/>
          </a:prstGeom>
        </p:spPr>
      </p:pic>
      <p:sp>
        <p:nvSpPr>
          <p:cNvPr id="11" name="Tekstvak 10">
            <a:extLst>
              <a:ext uri="{FF2B5EF4-FFF2-40B4-BE49-F238E27FC236}">
                <a16:creationId xmlns:a16="http://schemas.microsoft.com/office/drawing/2014/main" id="{13B4A56A-3276-4DAE-887F-00C40CDB77B3}"/>
              </a:ext>
            </a:extLst>
          </p:cNvPr>
          <p:cNvSpPr txBox="1"/>
          <p:nvPr/>
        </p:nvSpPr>
        <p:spPr>
          <a:xfrm>
            <a:off x="1452723" y="1564032"/>
            <a:ext cx="2013943" cy="355481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Z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Werkzaamheden met specifieke rekenwiskunde eisen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(beroepsmatig)</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5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rPr>
              <a:t>Y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rPr>
              <a:t>Dagelijks werk en maatschappelijk leven (burgerschap)</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5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a:ln>
                  <a:noFill/>
                </a:ln>
                <a:solidFill>
                  <a:srgbClr val="C31395"/>
                </a:solidFill>
                <a:effectLst/>
                <a:uLnTx/>
                <a:uFillTx/>
                <a:latin typeface="Arial" panose="020B0604020202020204" pitchFamily="34" charset="0"/>
                <a:ea typeface="+mn-ea"/>
                <a:cs typeface="Arial" panose="020B0604020202020204" pitchFamily="34" charset="0"/>
              </a:rPr>
              <a:t>X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a:ln>
                  <a:noFill/>
                </a:ln>
                <a:solidFill>
                  <a:srgbClr val="C31395"/>
                </a:solidFill>
                <a:effectLst/>
                <a:uLnTx/>
                <a:uFillTx/>
                <a:latin typeface="Arial" panose="020B0604020202020204" pitchFamily="34" charset="0"/>
                <a:ea typeface="+mn-ea"/>
                <a:cs typeface="Arial" panose="020B0604020202020204" pitchFamily="34" charset="0"/>
              </a:rPr>
              <a:t>Persoonlijke en thuis situaties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a:ln>
                  <a:noFill/>
                </a:ln>
                <a:solidFill>
                  <a:srgbClr val="C31395"/>
                </a:solidFill>
                <a:effectLst/>
                <a:uLnTx/>
                <a:uFillTx/>
                <a:latin typeface="Arial" panose="020B0604020202020204" pitchFamily="34" charset="0"/>
                <a:ea typeface="+mn-ea"/>
                <a:cs typeface="Arial" panose="020B0604020202020204" pitchFamily="34" charset="0"/>
              </a:rPr>
              <a:t>(ontwikkelend)</a:t>
            </a:r>
            <a:endParaRPr kumimoji="0" lang="nl-NL" sz="15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14" name="Afbeelding 13">
            <a:extLst>
              <a:ext uri="{FF2B5EF4-FFF2-40B4-BE49-F238E27FC236}">
                <a16:creationId xmlns:a16="http://schemas.microsoft.com/office/drawing/2014/main" id="{96647DCF-B9F8-4A2D-A40B-8874257018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5856" y="6014238"/>
            <a:ext cx="5815013" cy="657225"/>
          </a:xfrm>
          <a:prstGeom prst="rect">
            <a:avLst/>
          </a:prstGeom>
        </p:spPr>
      </p:pic>
      <p:pic>
        <p:nvPicPr>
          <p:cNvPr id="15" name="Afbeelding 14">
            <a:extLst>
              <a:ext uri="{FF2B5EF4-FFF2-40B4-BE49-F238E27FC236}">
                <a16:creationId xmlns:a16="http://schemas.microsoft.com/office/drawing/2014/main" id="{EFB829A8-AF43-4145-BE55-E02841AB82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131" y="6093131"/>
            <a:ext cx="2799184" cy="574663"/>
          </a:xfrm>
          <a:prstGeom prst="rect">
            <a:avLst/>
          </a:prstGeom>
        </p:spPr>
      </p:pic>
    </p:spTree>
    <p:extLst>
      <p:ext uri="{BB962C8B-B14F-4D97-AF65-F5344CB8AC3E}">
        <p14:creationId xmlns:p14="http://schemas.microsoft.com/office/powerpoint/2010/main" val="3991083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6D48B-3D54-4624-B75A-1DF83E770A13}"/>
              </a:ext>
            </a:extLst>
          </p:cNvPr>
          <p:cNvSpPr>
            <a:spLocks noGrp="1"/>
          </p:cNvSpPr>
          <p:nvPr>
            <p:ph type="title"/>
          </p:nvPr>
        </p:nvSpPr>
        <p:spPr>
          <a:xfrm>
            <a:off x="295473" y="242579"/>
            <a:ext cx="7886700" cy="584775"/>
          </a:xfrm>
        </p:spPr>
        <p:txBody>
          <a:bodyPr/>
          <a:lstStyle/>
          <a:p>
            <a:r>
              <a:rPr lang="nl-NL"/>
              <a:t>Individuele profielen</a:t>
            </a:r>
          </a:p>
        </p:txBody>
      </p:sp>
      <p:sp>
        <p:nvSpPr>
          <p:cNvPr id="3" name="Tekstvak 2">
            <a:extLst>
              <a:ext uri="{FF2B5EF4-FFF2-40B4-BE49-F238E27FC236}">
                <a16:creationId xmlns:a16="http://schemas.microsoft.com/office/drawing/2014/main" id="{62D894B7-638D-4694-A032-793BF710DE89}"/>
              </a:ext>
            </a:extLst>
          </p:cNvPr>
          <p:cNvSpPr txBox="1"/>
          <p:nvPr/>
        </p:nvSpPr>
        <p:spPr>
          <a:xfrm>
            <a:off x="6508819" y="2653714"/>
            <a:ext cx="2511314" cy="2031325"/>
          </a:xfrm>
          <a:prstGeom prst="rect">
            <a:avLst/>
          </a:prstGeom>
          <a:noFill/>
        </p:spPr>
        <p:txBody>
          <a:bodyPr wrap="square" rtlCol="0">
            <a:spAutoFit/>
          </a:bodyPr>
          <a:lstStyle/>
          <a:p>
            <a:r>
              <a:rPr lang="nl-NL" sz="1800"/>
              <a:t>Voor ieder aspect zijn er wel meetinstrumentjes ontwikkelt, die samen een completer beeld </a:t>
            </a:r>
            <a:r>
              <a:rPr lang="nl-NL" sz="1800" err="1"/>
              <a:t>kunen</a:t>
            </a:r>
            <a:r>
              <a:rPr lang="nl-NL" sz="1800"/>
              <a:t> geven van wat iemand nodig heeft.</a:t>
            </a:r>
            <a:endParaRPr lang="nl-NL" sz="1050"/>
          </a:p>
        </p:txBody>
      </p:sp>
      <p:pic>
        <p:nvPicPr>
          <p:cNvPr id="8" name="Afbeelding 7">
            <a:extLst>
              <a:ext uri="{FF2B5EF4-FFF2-40B4-BE49-F238E27FC236}">
                <a16:creationId xmlns:a16="http://schemas.microsoft.com/office/drawing/2014/main" id="{0B074CDE-3DED-4AF0-BC14-78A5BB1EC2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2581" y="6283337"/>
            <a:ext cx="2799184" cy="574663"/>
          </a:xfrm>
          <a:prstGeom prst="rect">
            <a:avLst/>
          </a:prstGeom>
        </p:spPr>
      </p:pic>
      <p:graphicFrame>
        <p:nvGraphicFramePr>
          <p:cNvPr id="9" name="Tijdelijke aanduiding voor inhoud 5">
            <a:extLst>
              <a:ext uri="{FF2B5EF4-FFF2-40B4-BE49-F238E27FC236}">
                <a16:creationId xmlns:a16="http://schemas.microsoft.com/office/drawing/2014/main" id="{B3F64BBF-E69A-4701-A9CB-566B54EE892E}"/>
              </a:ext>
            </a:extLst>
          </p:cNvPr>
          <p:cNvGraphicFramePr>
            <a:graphicFrameLocks/>
          </p:cNvGraphicFramePr>
          <p:nvPr>
            <p:extLst>
              <p:ext uri="{D42A27DB-BD31-4B8C-83A1-F6EECF244321}">
                <p14:modId xmlns:p14="http://schemas.microsoft.com/office/powerpoint/2010/main" val="3491661356"/>
              </p:ext>
            </p:extLst>
          </p:nvPr>
        </p:nvGraphicFramePr>
        <p:xfrm>
          <a:off x="244963" y="1779865"/>
          <a:ext cx="3993860" cy="412291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kstvak 9">
            <a:extLst>
              <a:ext uri="{FF2B5EF4-FFF2-40B4-BE49-F238E27FC236}">
                <a16:creationId xmlns:a16="http://schemas.microsoft.com/office/drawing/2014/main" id="{FD36BF87-E58E-444A-9A66-560372574834}"/>
              </a:ext>
            </a:extLst>
          </p:cNvPr>
          <p:cNvSpPr txBox="1"/>
          <p:nvPr/>
        </p:nvSpPr>
        <p:spPr>
          <a:xfrm>
            <a:off x="4364818" y="1731522"/>
            <a:ext cx="2129321" cy="3231654"/>
          </a:xfrm>
          <a:prstGeom prst="rect">
            <a:avLst/>
          </a:prstGeom>
          <a:noFill/>
        </p:spPr>
        <p:txBody>
          <a:bodyPr wrap="square" rtlCol="0">
            <a:spAutoFit/>
          </a:bodyPr>
          <a:lstStyle/>
          <a:p>
            <a:r>
              <a:rPr lang="en-GB" sz="1800" err="1"/>
              <a:t>Inhoud</a:t>
            </a:r>
            <a:endParaRPr lang="en-GB" sz="1800"/>
          </a:p>
          <a:p>
            <a:pPr marL="214313" indent="-214313">
              <a:buFont typeface="Arial" panose="020B0604020202020204" pitchFamily="34" charset="0"/>
              <a:buChar char="•"/>
            </a:pPr>
            <a:r>
              <a:rPr lang="en-GB" sz="1050">
                <a:solidFill>
                  <a:srgbClr val="FF0000"/>
                </a:solidFill>
              </a:rPr>
              <a:t>Quantity + Number</a:t>
            </a:r>
          </a:p>
          <a:p>
            <a:pPr marL="214313" indent="-214313">
              <a:buFont typeface="Arial" panose="020B0604020202020204" pitchFamily="34" charset="0"/>
              <a:buChar char="•"/>
            </a:pPr>
            <a:r>
              <a:rPr lang="en-GB" sz="1050"/>
              <a:t>Space + Shape</a:t>
            </a:r>
          </a:p>
          <a:p>
            <a:pPr marL="214313" indent="-214313">
              <a:buFont typeface="Arial" panose="020B0604020202020204" pitchFamily="34" charset="0"/>
              <a:buChar char="•"/>
            </a:pPr>
            <a:r>
              <a:rPr lang="en-GB" sz="1050"/>
              <a:t>Relationship + Change</a:t>
            </a:r>
          </a:p>
          <a:p>
            <a:pPr marL="214313" indent="-214313">
              <a:buFont typeface="Arial" panose="020B0604020202020204" pitchFamily="34" charset="0"/>
              <a:buChar char="•"/>
            </a:pPr>
            <a:r>
              <a:rPr lang="en-GB" sz="1050">
                <a:solidFill>
                  <a:srgbClr val="FF0000"/>
                </a:solidFill>
              </a:rPr>
              <a:t>Data + Chance</a:t>
            </a:r>
          </a:p>
          <a:p>
            <a:pPr marL="214313" indent="-214313">
              <a:buFont typeface="Arial" panose="020B0604020202020204" pitchFamily="34" charset="0"/>
              <a:buChar char="•"/>
            </a:pPr>
            <a:r>
              <a:rPr lang="en-GB" sz="1050">
                <a:solidFill>
                  <a:srgbClr val="FF0000"/>
                </a:solidFill>
              </a:rPr>
              <a:t>ICT skills</a:t>
            </a:r>
          </a:p>
          <a:p>
            <a:pPr marL="214313" indent="-214313">
              <a:buFont typeface="Arial" panose="020B0604020202020204" pitchFamily="34" charset="0"/>
              <a:buChar char="•"/>
            </a:pPr>
            <a:endParaRPr lang="en-GB" sz="1050">
              <a:solidFill>
                <a:srgbClr val="FF0000"/>
              </a:solidFill>
            </a:endParaRPr>
          </a:p>
          <a:p>
            <a:pPr marL="214313" indent="-214313">
              <a:buFont typeface="Arial" panose="020B0604020202020204" pitchFamily="34" charset="0"/>
              <a:buChar char="•"/>
            </a:pPr>
            <a:endParaRPr lang="en-GB" sz="1050">
              <a:solidFill>
                <a:srgbClr val="FF0000"/>
              </a:solidFill>
            </a:endParaRPr>
          </a:p>
          <a:p>
            <a:r>
              <a:rPr lang="en-GB" sz="1800" err="1"/>
              <a:t>Houding</a:t>
            </a:r>
            <a:endParaRPr lang="en-GB" sz="1800"/>
          </a:p>
          <a:p>
            <a:pPr marL="214313" indent="-214313">
              <a:buFont typeface="Arial" panose="020B0604020202020204" pitchFamily="34" charset="0"/>
              <a:buChar char="•"/>
            </a:pPr>
            <a:r>
              <a:rPr lang="en-GB" sz="1050"/>
              <a:t>Enjoyment</a:t>
            </a:r>
          </a:p>
          <a:p>
            <a:pPr marL="214313" indent="-214313">
              <a:buFont typeface="Arial" panose="020B0604020202020204" pitchFamily="34" charset="0"/>
              <a:buChar char="•"/>
            </a:pPr>
            <a:r>
              <a:rPr lang="en-GB" sz="1050">
                <a:solidFill>
                  <a:srgbClr val="FF0000"/>
                </a:solidFill>
              </a:rPr>
              <a:t>Perceived importance</a:t>
            </a:r>
          </a:p>
          <a:p>
            <a:pPr marL="214313" indent="-214313">
              <a:buFont typeface="Arial" panose="020B0604020202020204" pitchFamily="34" charset="0"/>
              <a:buChar char="•"/>
            </a:pPr>
            <a:r>
              <a:rPr lang="en-GB" sz="1050"/>
              <a:t>Intrinsic value</a:t>
            </a:r>
          </a:p>
          <a:p>
            <a:pPr marL="214313" indent="-214313">
              <a:buFont typeface="Arial" panose="020B0604020202020204" pitchFamily="34" charset="0"/>
              <a:buChar char="•"/>
            </a:pPr>
            <a:r>
              <a:rPr lang="en-GB" sz="1050"/>
              <a:t>Usefulness</a:t>
            </a:r>
          </a:p>
          <a:p>
            <a:pPr marL="214313" indent="-214313">
              <a:buFont typeface="Arial" panose="020B0604020202020204" pitchFamily="34" charset="0"/>
              <a:buChar char="•"/>
            </a:pPr>
            <a:r>
              <a:rPr lang="en-GB" sz="1050"/>
              <a:t>Confidence in learning</a:t>
            </a:r>
          </a:p>
          <a:p>
            <a:pPr marL="214313" indent="-214313">
              <a:buFont typeface="Arial" panose="020B0604020202020204" pitchFamily="34" charset="0"/>
              <a:buChar char="•"/>
            </a:pPr>
            <a:r>
              <a:rPr lang="en-GB" sz="1050">
                <a:solidFill>
                  <a:srgbClr val="FF0000"/>
                </a:solidFill>
              </a:rPr>
              <a:t>Math Anxiety</a:t>
            </a:r>
          </a:p>
          <a:p>
            <a:pPr marL="214313" indent="-214313">
              <a:buFont typeface="Arial" panose="020B0604020202020204" pitchFamily="34" charset="0"/>
              <a:buChar char="•"/>
            </a:pPr>
            <a:r>
              <a:rPr lang="en-GB" sz="1050">
                <a:solidFill>
                  <a:srgbClr val="FF0000"/>
                </a:solidFill>
              </a:rPr>
              <a:t>Openness to experience</a:t>
            </a:r>
          </a:p>
          <a:p>
            <a:pPr marL="214313" indent="-214313">
              <a:buFont typeface="Arial" panose="020B0604020202020204" pitchFamily="34" charset="0"/>
              <a:buChar char="•"/>
            </a:pPr>
            <a:r>
              <a:rPr lang="en-GB" sz="1050"/>
              <a:t>Conscientiousness</a:t>
            </a:r>
          </a:p>
          <a:p>
            <a:pPr marL="214313" indent="-214313">
              <a:buFont typeface="Arial" panose="020B0604020202020204" pitchFamily="34" charset="0"/>
              <a:buChar char="•"/>
            </a:pPr>
            <a:r>
              <a:rPr lang="en-GB" sz="1050">
                <a:solidFill>
                  <a:srgbClr val="FF0000"/>
                </a:solidFill>
              </a:rPr>
              <a:t>Perseverance</a:t>
            </a:r>
            <a:endParaRPr lang="en-GB" sz="1800"/>
          </a:p>
        </p:txBody>
      </p:sp>
      <p:sp>
        <p:nvSpPr>
          <p:cNvPr id="11" name="Rechthoek: afgeronde hoeken 10">
            <a:extLst>
              <a:ext uri="{FF2B5EF4-FFF2-40B4-BE49-F238E27FC236}">
                <a16:creationId xmlns:a16="http://schemas.microsoft.com/office/drawing/2014/main" id="{60CC56B5-89E2-4D4B-991B-8135DC012411}"/>
              </a:ext>
            </a:extLst>
          </p:cNvPr>
          <p:cNvSpPr/>
          <p:nvPr/>
        </p:nvSpPr>
        <p:spPr>
          <a:xfrm>
            <a:off x="1810597" y="3777833"/>
            <a:ext cx="1180457" cy="31400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GB" sz="1050"/>
              <a:t>  X        Y       Z</a:t>
            </a:r>
          </a:p>
        </p:txBody>
      </p:sp>
      <p:sp>
        <p:nvSpPr>
          <p:cNvPr id="12" name="Rechthoek: afgeronde hoeken 11">
            <a:extLst>
              <a:ext uri="{FF2B5EF4-FFF2-40B4-BE49-F238E27FC236}">
                <a16:creationId xmlns:a16="http://schemas.microsoft.com/office/drawing/2014/main" id="{FB120BFD-CC9B-455C-8CC9-129D00DADF83}"/>
              </a:ext>
            </a:extLst>
          </p:cNvPr>
          <p:cNvSpPr/>
          <p:nvPr/>
        </p:nvSpPr>
        <p:spPr>
          <a:xfrm>
            <a:off x="1898791" y="3118086"/>
            <a:ext cx="292100" cy="96675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GB" sz="1050"/>
              <a:t>Z</a:t>
            </a:r>
          </a:p>
          <a:p>
            <a:pPr algn="ctr"/>
            <a:endParaRPr lang="en-GB" sz="1050"/>
          </a:p>
          <a:p>
            <a:pPr algn="ctr"/>
            <a:r>
              <a:rPr lang="en-GB" sz="1050"/>
              <a:t>Y</a:t>
            </a:r>
          </a:p>
          <a:p>
            <a:pPr algn="ctr"/>
            <a:endParaRPr lang="en-GB" sz="1050"/>
          </a:p>
          <a:p>
            <a:pPr algn="ctr"/>
            <a:r>
              <a:rPr lang="en-GB" sz="1050"/>
              <a:t>X</a:t>
            </a:r>
          </a:p>
          <a:p>
            <a:pPr algn="ctr"/>
            <a:endParaRPr lang="en-GB" sz="1050"/>
          </a:p>
        </p:txBody>
      </p:sp>
      <p:sp>
        <p:nvSpPr>
          <p:cNvPr id="13" name="Tekstvak 12">
            <a:extLst>
              <a:ext uri="{FF2B5EF4-FFF2-40B4-BE49-F238E27FC236}">
                <a16:creationId xmlns:a16="http://schemas.microsoft.com/office/drawing/2014/main" id="{A56E5232-DB34-42CE-B41D-95A8C6426E46}"/>
              </a:ext>
            </a:extLst>
          </p:cNvPr>
          <p:cNvSpPr txBox="1"/>
          <p:nvPr/>
        </p:nvSpPr>
        <p:spPr>
          <a:xfrm>
            <a:off x="2970319" y="5652944"/>
            <a:ext cx="1608817" cy="230832"/>
          </a:xfrm>
          <a:prstGeom prst="rect">
            <a:avLst/>
          </a:prstGeom>
          <a:noFill/>
        </p:spPr>
        <p:txBody>
          <a:bodyPr wrap="square" rtlCol="0">
            <a:spAutoFit/>
          </a:bodyPr>
          <a:lstStyle/>
          <a:p>
            <a:r>
              <a:rPr lang="en-GB" sz="900"/>
              <a:t>N.B. Fictional profiles</a:t>
            </a:r>
          </a:p>
        </p:txBody>
      </p:sp>
      <p:pic>
        <p:nvPicPr>
          <p:cNvPr id="4" name="Afbeelding 3">
            <a:extLst>
              <a:ext uri="{FF2B5EF4-FFF2-40B4-BE49-F238E27FC236}">
                <a16:creationId xmlns:a16="http://schemas.microsoft.com/office/drawing/2014/main" id="{AF4831A6-4C53-4172-A72B-5DABC20E3AA6}"/>
              </a:ext>
            </a:extLst>
          </p:cNvPr>
          <p:cNvPicPr>
            <a:picLocks noChangeAspect="1"/>
          </p:cNvPicPr>
          <p:nvPr/>
        </p:nvPicPr>
        <p:blipFill>
          <a:blip r:embed="rId4"/>
          <a:stretch>
            <a:fillRect/>
          </a:stretch>
        </p:blipFill>
        <p:spPr>
          <a:xfrm>
            <a:off x="7524328" y="1118487"/>
            <a:ext cx="1070248" cy="1070248"/>
          </a:xfrm>
          <a:prstGeom prst="rect">
            <a:avLst/>
          </a:prstGeom>
        </p:spPr>
      </p:pic>
      <p:sp>
        <p:nvSpPr>
          <p:cNvPr id="5" name="Tekstvak 4">
            <a:extLst>
              <a:ext uri="{FF2B5EF4-FFF2-40B4-BE49-F238E27FC236}">
                <a16:creationId xmlns:a16="http://schemas.microsoft.com/office/drawing/2014/main" id="{4F2AB4BE-E3E3-4252-A99B-90C1A8EBFE11}"/>
              </a:ext>
            </a:extLst>
          </p:cNvPr>
          <p:cNvSpPr txBox="1"/>
          <p:nvPr/>
        </p:nvSpPr>
        <p:spPr>
          <a:xfrm>
            <a:off x="1403648" y="6461532"/>
            <a:ext cx="5234917" cy="307777"/>
          </a:xfrm>
          <a:prstGeom prst="rect">
            <a:avLst/>
          </a:prstGeom>
          <a:noFill/>
        </p:spPr>
        <p:txBody>
          <a:bodyPr wrap="square" rtlCol="0">
            <a:spAutoFit/>
          </a:bodyPr>
          <a:lstStyle/>
          <a:p>
            <a:r>
              <a:rPr lang="nl-NL"/>
              <a:t> Common European </a:t>
            </a:r>
            <a:r>
              <a:rPr lang="nl-NL" err="1"/>
              <a:t>Numeracy</a:t>
            </a:r>
            <a:r>
              <a:rPr lang="nl-NL"/>
              <a:t> Framework    www.cenf.eu</a:t>
            </a:r>
          </a:p>
        </p:txBody>
      </p:sp>
      <p:pic>
        <p:nvPicPr>
          <p:cNvPr id="14" name="Afbeelding 13">
            <a:extLst>
              <a:ext uri="{FF2B5EF4-FFF2-40B4-BE49-F238E27FC236}">
                <a16:creationId xmlns:a16="http://schemas.microsoft.com/office/drawing/2014/main" id="{E1377245-5B96-4CE6-A730-29E826BBC91E}"/>
              </a:ext>
            </a:extLst>
          </p:cNvPr>
          <p:cNvPicPr>
            <a:picLocks noChangeAspect="1"/>
          </p:cNvPicPr>
          <p:nvPr/>
        </p:nvPicPr>
        <p:blipFill>
          <a:blip r:embed="rId4"/>
          <a:stretch>
            <a:fillRect/>
          </a:stretch>
        </p:blipFill>
        <p:spPr>
          <a:xfrm>
            <a:off x="539552" y="6370005"/>
            <a:ext cx="463116" cy="463116"/>
          </a:xfrm>
          <a:prstGeom prst="rect">
            <a:avLst/>
          </a:prstGeom>
        </p:spPr>
      </p:pic>
    </p:spTree>
    <p:extLst>
      <p:ext uri="{BB962C8B-B14F-4D97-AF65-F5344CB8AC3E}">
        <p14:creationId xmlns:p14="http://schemas.microsoft.com/office/powerpoint/2010/main" val="16687867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p:cNvSpPr>
            <a:spLocks noGrp="1" noChangeArrowheads="1"/>
          </p:cNvSpPr>
          <p:nvPr>
            <p:ph type="ctrTitle" sz="quarter"/>
          </p:nvPr>
        </p:nvSpPr>
        <p:spPr>
          <a:xfrm>
            <a:off x="587999" y="1582062"/>
            <a:ext cx="7363271" cy="4031873"/>
          </a:xfrm>
        </p:spPr>
        <p:txBody>
          <a:bodyPr/>
          <a:lstStyle/>
          <a:p>
            <a:pPr algn="ctr"/>
            <a:r>
              <a:rPr lang="es-ES" altLang="nl-NL" dirty="0" err="1"/>
              <a:t>Dank</a:t>
            </a:r>
            <a:r>
              <a:rPr lang="es-ES" altLang="nl-NL" dirty="0"/>
              <a:t> </a:t>
            </a:r>
            <a:r>
              <a:rPr lang="es-ES" altLang="nl-NL" dirty="0" err="1"/>
              <a:t>voor</a:t>
            </a:r>
            <a:r>
              <a:rPr lang="es-ES" altLang="nl-NL" dirty="0"/>
              <a:t> </a:t>
            </a:r>
            <a:r>
              <a:rPr lang="es-ES" altLang="nl-NL" dirty="0" err="1"/>
              <a:t>uw</a:t>
            </a:r>
            <a:r>
              <a:rPr lang="es-ES" altLang="nl-NL" dirty="0"/>
              <a:t> </a:t>
            </a:r>
            <a:r>
              <a:rPr lang="es-ES" altLang="nl-NL" dirty="0" err="1"/>
              <a:t>aandacht</a:t>
            </a:r>
            <a:br>
              <a:rPr lang="es-ES" altLang="nl-NL" dirty="0"/>
            </a:br>
            <a:br>
              <a:rPr lang="es-ES" altLang="nl-NL" dirty="0"/>
            </a:br>
            <a:r>
              <a:rPr lang="es-ES" altLang="nl-NL" dirty="0" err="1"/>
              <a:t>Voor</a:t>
            </a:r>
            <a:r>
              <a:rPr lang="es-ES" altLang="nl-NL" dirty="0"/>
              <a:t> </a:t>
            </a:r>
            <a:r>
              <a:rPr lang="es-ES" altLang="nl-NL" dirty="0" err="1"/>
              <a:t>meer</a:t>
            </a:r>
            <a:r>
              <a:rPr lang="es-ES" altLang="nl-NL" dirty="0"/>
              <a:t> </a:t>
            </a:r>
            <a:r>
              <a:rPr lang="es-ES" altLang="nl-NL" dirty="0" err="1"/>
              <a:t>informatie</a:t>
            </a:r>
            <a:r>
              <a:rPr lang="es-ES" altLang="nl-NL" dirty="0"/>
              <a:t> </a:t>
            </a:r>
            <a:r>
              <a:rPr lang="es-ES" altLang="nl-NL" dirty="0" err="1"/>
              <a:t>kunt</a:t>
            </a:r>
            <a:r>
              <a:rPr lang="es-ES" altLang="nl-NL" dirty="0"/>
              <a:t> u </a:t>
            </a:r>
            <a:r>
              <a:rPr lang="es-ES" altLang="nl-NL" dirty="0" err="1"/>
              <a:t>contact</a:t>
            </a:r>
            <a:r>
              <a:rPr lang="es-ES" altLang="nl-NL" dirty="0"/>
              <a:t> </a:t>
            </a:r>
            <a:r>
              <a:rPr lang="es-ES" altLang="nl-NL" dirty="0" err="1"/>
              <a:t>opnemen</a:t>
            </a:r>
            <a:r>
              <a:rPr lang="es-ES" altLang="nl-NL" dirty="0"/>
              <a:t> met </a:t>
            </a:r>
            <a:br>
              <a:rPr lang="es-ES" altLang="nl-NL" dirty="0"/>
            </a:br>
            <a:br>
              <a:rPr lang="es-ES" altLang="nl-NL" dirty="0"/>
            </a:br>
            <a:r>
              <a:rPr lang="es-ES" altLang="nl-NL" dirty="0"/>
              <a:t>t</a:t>
            </a:r>
            <a:r>
              <a:rPr lang="es-ES" altLang="nl-NL" dirty="0">
                <a:hlinkClick r:id="rId3"/>
              </a:rPr>
              <a:t>ina.dulam@hu.nl</a:t>
            </a:r>
            <a:br>
              <a:rPr lang="es-ES" altLang="nl-NL" dirty="0"/>
            </a:br>
            <a:r>
              <a:rPr lang="es-ES" altLang="nl-NL" dirty="0">
                <a:hlinkClick r:id="rId4"/>
              </a:rPr>
              <a:t>v.jonker@uu.nl</a:t>
            </a:r>
            <a:br>
              <a:rPr lang="es-ES" altLang="nl-NL" dirty="0"/>
            </a:br>
            <a:endParaRPr lang="es-ES" altLang="nl-NL" dirty="0"/>
          </a:p>
        </p:txBody>
      </p:sp>
      <p:sp>
        <p:nvSpPr>
          <p:cNvPr id="2" name="Rectangle 9"/>
          <p:cNvSpPr>
            <a:spLocks noChangeArrowheads="1"/>
          </p:cNvSpPr>
          <p:nvPr/>
        </p:nvSpPr>
        <p:spPr bwMode="blackWhite">
          <a:xfrm>
            <a:off x="-273050" y="29339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Afbeelding 3">
            <a:extLst>
              <a:ext uri="{FF2B5EF4-FFF2-40B4-BE49-F238E27FC236}">
                <a16:creationId xmlns:a16="http://schemas.microsoft.com/office/drawing/2014/main" id="{564472EF-F38C-4598-89C2-2DE0218507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11" y="5730788"/>
            <a:ext cx="388401" cy="3625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BC28F723-7822-46F9-914A-B47B9C72C970}"/>
              </a:ext>
            </a:extLst>
          </p:cNvPr>
          <p:cNvSpPr>
            <a:spLocks noChangeArrowheads="1"/>
          </p:cNvSpPr>
          <p:nvPr/>
        </p:nvSpPr>
        <p:spPr bwMode="auto">
          <a:xfrm>
            <a:off x="490537" y="243147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3" name="Tekstvak 12">
            <a:extLst>
              <a:ext uri="{FF2B5EF4-FFF2-40B4-BE49-F238E27FC236}">
                <a16:creationId xmlns:a16="http://schemas.microsoft.com/office/drawing/2014/main" id="{D2E25A5B-5A6D-406B-BB81-CB52860648B0}"/>
              </a:ext>
            </a:extLst>
          </p:cNvPr>
          <p:cNvSpPr txBox="1"/>
          <p:nvPr/>
        </p:nvSpPr>
        <p:spPr>
          <a:xfrm>
            <a:off x="0" y="6093296"/>
            <a:ext cx="7887097"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bmk="_MailAutoSig">
                <a:ln>
                  <a:noFill/>
                </a:ln>
                <a:effectLst/>
                <a:latin typeface="Times New Roman" panose="02020603050405020304" pitchFamily="18" charset="0"/>
                <a:ea typeface="Calibri" panose="020F0502020204030204" pitchFamily="34" charset="0"/>
                <a:cs typeface="Times New Roman" panose="02020603050405020304" pitchFamily="18" charset="0"/>
              </a:rPr>
              <a:t>Dr. Kees Hoogland </a:t>
            </a:r>
            <a:r>
              <a:rPr kumimoji="0" lang="nl-NL" altLang="en-US" sz="1400" b="1" i="0" u="none" strike="noStrike" cap="none" normalizeH="0" baseline="0" bmk="_MailAutoSig">
                <a:ln>
                  <a:noFill/>
                </a:ln>
                <a:effectLst/>
                <a:latin typeface="Times New Roman" panose="02020603050405020304" pitchFamily="18" charset="0"/>
                <a:ea typeface="Calibri" panose="020F0502020204030204" pitchFamily="34" charset="0"/>
                <a:cs typeface="Times New Roman" panose="02020603050405020304" pitchFamily="18" charset="0"/>
              </a:rPr>
              <a:t>|</a:t>
            </a:r>
            <a:r>
              <a:rPr kumimoji="0" lang="nl-NL" altLang="en-US" sz="1400" b="0" i="0" u="none" strike="noStrike" cap="none" normalizeH="0" baseline="0" bmk="_MailAutoSig">
                <a:ln>
                  <a:noFill/>
                </a:ln>
                <a:effectLst/>
                <a:latin typeface="Times New Roman" panose="02020603050405020304" pitchFamily="18" charset="0"/>
                <a:ea typeface="Calibri" panose="020F0502020204030204" pitchFamily="34" charset="0"/>
                <a:cs typeface="Times New Roman" panose="02020603050405020304" pitchFamily="18" charset="0"/>
              </a:rPr>
              <a:t> Lector Wiskundig en Analytisch Vermogen van Professionals </a:t>
            </a:r>
            <a:r>
              <a:rPr kumimoji="0" lang="nl-NL" altLang="en-US" sz="1400" b="1" i="0" u="none" strike="noStrike" cap="none" normalizeH="0" baseline="0" bmk="_MailAutoSig">
                <a:ln>
                  <a:noFill/>
                </a:ln>
                <a:effectLst/>
                <a:latin typeface="Times New Roman" panose="02020603050405020304" pitchFamily="18" charset="0"/>
                <a:ea typeface="Calibri" panose="020F0502020204030204" pitchFamily="34" charset="0"/>
                <a:cs typeface="Times New Roman" panose="02020603050405020304" pitchFamily="18" charset="0"/>
              </a:rPr>
              <a:t>|</a:t>
            </a:r>
            <a:r>
              <a:rPr kumimoji="0" lang="nl-NL" altLang="en-US" sz="1400" b="0" i="0" u="none" strike="noStrike" cap="none" normalizeH="0" baseline="0" bmk="_MailAutoSig">
                <a:ln>
                  <a:noFill/>
                </a:ln>
                <a:effectLst/>
                <a:latin typeface="Times New Roman" panose="02020603050405020304" pitchFamily="18" charset="0"/>
                <a:ea typeface="Calibri" panose="020F0502020204030204" pitchFamily="34" charset="0"/>
                <a:cs typeface="Times New Roman" panose="02020603050405020304" pitchFamily="18" charset="0"/>
              </a:rPr>
              <a:t> Kenniscentrum Leren en Innoveren </a:t>
            </a:r>
            <a:r>
              <a:rPr kumimoji="0" lang="nl-NL" altLang="en-US" sz="1400" b="1" i="0" u="none" strike="noStrike" cap="none" normalizeH="0" baseline="0" bmk="_MailAutoSig">
                <a:ln>
                  <a:noFill/>
                </a:ln>
                <a:effectLst/>
                <a:latin typeface="Times New Roman" panose="02020603050405020304" pitchFamily="18" charset="0"/>
                <a:ea typeface="Calibri" panose="020F0502020204030204" pitchFamily="34" charset="0"/>
                <a:cs typeface="Times New Roman" panose="02020603050405020304" pitchFamily="18" charset="0"/>
              </a:rPr>
              <a:t>|</a:t>
            </a:r>
            <a:r>
              <a:rPr kumimoji="0" lang="nl-NL" altLang="en-US" sz="1400" b="0" i="0" u="none" strike="noStrike" cap="none" normalizeH="0" baseline="0" bmk="_MailAutoSig">
                <a:ln>
                  <a:noFill/>
                </a:ln>
                <a:effectLst/>
                <a:latin typeface="Times New Roman" panose="02020603050405020304" pitchFamily="18" charset="0"/>
                <a:ea typeface="Calibri" panose="020F0502020204030204" pitchFamily="34" charset="0"/>
                <a:cs typeface="Times New Roman" panose="02020603050405020304" pitchFamily="18" charset="0"/>
              </a:rPr>
              <a:t> Hogeschool Utrecht </a:t>
            </a:r>
            <a:r>
              <a:rPr kumimoji="0" lang="nl-NL" altLang="en-US" sz="1400" b="1" i="0" u="none" strike="noStrike" cap="none" normalizeH="0" baseline="0" bmk="_MailAutoSig">
                <a:ln>
                  <a:noFill/>
                </a:ln>
                <a:effectLst/>
                <a:latin typeface="Times New Roman" panose="02020603050405020304" pitchFamily="18" charset="0"/>
                <a:ea typeface="Calibri" panose="020F0502020204030204" pitchFamily="34" charset="0"/>
                <a:cs typeface="Times New Roman" panose="02020603050405020304" pitchFamily="18" charset="0"/>
              </a:rPr>
              <a:t>|</a:t>
            </a:r>
            <a:r>
              <a:rPr kumimoji="0" lang="nl-NL" altLang="en-US" sz="1400" b="0" i="0" u="none" strike="noStrike" cap="none" normalizeH="0" baseline="0" bmk="_MailAutoSig">
                <a:ln>
                  <a:noFill/>
                </a:ln>
                <a:effectLst/>
                <a:latin typeface="Times New Roman" panose="02020603050405020304" pitchFamily="18" charset="0"/>
                <a:ea typeface="Calibri" panose="020F0502020204030204" pitchFamily="34" charset="0"/>
                <a:cs typeface="Times New Roman" panose="02020603050405020304" pitchFamily="18" charset="0"/>
              </a:rPr>
              <a:t> Padualaan 97 </a:t>
            </a:r>
            <a:r>
              <a:rPr kumimoji="0" lang="nl-NL" altLang="en-US" sz="1400" b="1" i="0" u="none" strike="noStrike" cap="none" normalizeH="0" baseline="0" bmk="_MailAutoSig">
                <a:ln>
                  <a:noFill/>
                </a:ln>
                <a:effectLst/>
                <a:latin typeface="Times New Roman" panose="02020603050405020304" pitchFamily="18" charset="0"/>
                <a:ea typeface="Calibri" panose="020F0502020204030204" pitchFamily="34" charset="0"/>
                <a:cs typeface="Times New Roman" panose="02020603050405020304" pitchFamily="18" charset="0"/>
              </a:rPr>
              <a:t>|</a:t>
            </a:r>
            <a:r>
              <a:rPr kumimoji="0" lang="nl-NL" altLang="en-US" sz="1400" b="0" i="0" u="none" strike="noStrike" cap="none" normalizeH="0" baseline="0" bmk="_MailAutoSig">
                <a:ln>
                  <a:noFill/>
                </a:ln>
                <a:effectLst/>
                <a:latin typeface="Times New Roman" panose="02020603050405020304" pitchFamily="18" charset="0"/>
                <a:ea typeface="Calibri" panose="020F0502020204030204" pitchFamily="34" charset="0"/>
                <a:cs typeface="Times New Roman" panose="02020603050405020304" pitchFamily="18" charset="0"/>
              </a:rPr>
              <a:t> 3584 CH Utrecht </a:t>
            </a:r>
            <a:r>
              <a:rPr kumimoji="0" lang="nl-NL" altLang="en-US" sz="1400" b="1" i="0" u="none" strike="noStrike" cap="none" normalizeH="0" baseline="0" bmk="_MailAutoSig">
                <a:ln>
                  <a:noFill/>
                </a:ln>
                <a:effectLst/>
                <a:latin typeface="Times New Roman" panose="02020603050405020304" pitchFamily="18" charset="0"/>
                <a:ea typeface="Calibri" panose="020F0502020204030204" pitchFamily="34" charset="0"/>
                <a:cs typeface="Times New Roman" panose="02020603050405020304" pitchFamily="18" charset="0"/>
              </a:rPr>
              <a:t>|</a:t>
            </a:r>
            <a:r>
              <a:rPr kumimoji="0" lang="nl-NL" altLang="en-US" sz="1400" b="0" i="0" u="none" strike="noStrike" cap="none" normalizeH="0" baseline="0" bmk="_MailAutoSig">
                <a:ln>
                  <a:noFill/>
                </a:ln>
                <a:effectLst/>
                <a:latin typeface="Times New Roman" panose="02020603050405020304" pitchFamily="18" charset="0"/>
                <a:ea typeface="Calibri" panose="020F0502020204030204" pitchFamily="34" charset="0"/>
                <a:cs typeface="Times New Roman" panose="02020603050405020304" pitchFamily="18" charset="0"/>
              </a:rPr>
              <a:t> tel. 06 3410 1701 </a:t>
            </a:r>
            <a:r>
              <a:rPr kumimoji="0" lang="nl-NL" altLang="en-US" sz="1400" b="1" i="0" u="none" strike="noStrike" cap="none" normalizeH="0" baseline="0" bmk="_MailAutoSig">
                <a:ln>
                  <a:noFill/>
                </a:ln>
                <a:effectLst/>
                <a:latin typeface="Times New Roman" panose="02020603050405020304" pitchFamily="18" charset="0"/>
                <a:ea typeface="Calibri" panose="020F0502020204030204" pitchFamily="34" charset="0"/>
                <a:cs typeface="Times New Roman" panose="02020603050405020304" pitchFamily="18" charset="0"/>
              </a:rPr>
              <a:t>|</a:t>
            </a:r>
            <a:r>
              <a:rPr kumimoji="0" lang="nl-NL" altLang="en-US" sz="1400" b="0" i="0" u="none" strike="noStrike" cap="none" normalizeH="0" baseline="0" bmk="_MailAutoSig">
                <a:ln>
                  <a:noFill/>
                </a:ln>
                <a:effectLst/>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1400" b="1" i="0" u="none" strike="noStrike" cap="none" normalizeH="0" baseline="0" bmk="_MailAutoSig">
                <a:ln>
                  <a:noFill/>
                </a:ln>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1050" err="1" bmk="_MailAutoSig">
                <a:latin typeface="Calibri" panose="020F0502020204030204" pitchFamily="34" charset="0"/>
                <a:cs typeface="Calibri" panose="020F0502020204030204" pitchFamily="34" charset="0"/>
              </a:rPr>
              <a:t>Programme</a:t>
            </a:r>
            <a:r>
              <a:rPr lang="en-US" altLang="en-US" sz="1050" bmk="_MailAutoSig">
                <a:latin typeface="Calibri" panose="020F0502020204030204" pitchFamily="34" charset="0"/>
                <a:cs typeface="Calibri" panose="020F0502020204030204" pitchFamily="34" charset="0"/>
              </a:rPr>
              <a:t> manager of Erasmus+ project: Common European Numeracy Framework </a:t>
            </a:r>
          </a:p>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32433609-562C-4B6E-8F52-F61FD2E131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62" y="6311218"/>
            <a:ext cx="2092390" cy="574663"/>
          </a:xfrm>
          <a:prstGeom prst="rect">
            <a:avLst/>
          </a:prstGeom>
        </p:spPr>
      </p:pic>
      <p:pic>
        <p:nvPicPr>
          <p:cNvPr id="17" name="Afbeelding 16">
            <a:extLst>
              <a:ext uri="{FF2B5EF4-FFF2-40B4-BE49-F238E27FC236}">
                <a16:creationId xmlns:a16="http://schemas.microsoft.com/office/drawing/2014/main" id="{B912CE25-6E9D-4AFC-9152-CE39654667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19872" y="6162762"/>
            <a:ext cx="5815013" cy="657225"/>
          </a:xfrm>
          <a:prstGeom prst="rect">
            <a:avLst/>
          </a:prstGeom>
        </p:spPr>
      </p:pic>
      <p:pic>
        <p:nvPicPr>
          <p:cNvPr id="2" name="Picture 1"/>
          <p:cNvPicPr>
            <a:picLocks noChangeAspect="1"/>
          </p:cNvPicPr>
          <p:nvPr/>
        </p:nvPicPr>
        <p:blipFill>
          <a:blip r:embed="rId5"/>
          <a:stretch>
            <a:fillRect/>
          </a:stretch>
        </p:blipFill>
        <p:spPr>
          <a:xfrm>
            <a:off x="98543" y="1164443"/>
            <a:ext cx="4947490" cy="2473745"/>
          </a:xfrm>
          <a:prstGeom prst="rect">
            <a:avLst/>
          </a:prstGeom>
        </p:spPr>
      </p:pic>
      <p:pic>
        <p:nvPicPr>
          <p:cNvPr id="3" name="Picture 2"/>
          <p:cNvPicPr>
            <a:picLocks noChangeAspect="1"/>
          </p:cNvPicPr>
          <p:nvPr/>
        </p:nvPicPr>
        <p:blipFill>
          <a:blip r:embed="rId6"/>
          <a:stretch>
            <a:fillRect/>
          </a:stretch>
        </p:blipFill>
        <p:spPr>
          <a:xfrm>
            <a:off x="5046033" y="1164443"/>
            <a:ext cx="3717376" cy="2473745"/>
          </a:xfrm>
          <a:prstGeom prst="rect">
            <a:avLst/>
          </a:prstGeom>
        </p:spPr>
      </p:pic>
      <p:pic>
        <p:nvPicPr>
          <p:cNvPr id="6" name="Picture 5"/>
          <p:cNvPicPr>
            <a:picLocks noChangeAspect="1"/>
          </p:cNvPicPr>
          <p:nvPr/>
        </p:nvPicPr>
        <p:blipFill>
          <a:blip r:embed="rId7"/>
          <a:stretch>
            <a:fillRect/>
          </a:stretch>
        </p:blipFill>
        <p:spPr>
          <a:xfrm>
            <a:off x="5317334" y="3702551"/>
            <a:ext cx="3143098" cy="2354290"/>
          </a:xfrm>
          <a:prstGeom prst="rect">
            <a:avLst/>
          </a:prstGeom>
        </p:spPr>
      </p:pic>
      <p:pic>
        <p:nvPicPr>
          <p:cNvPr id="10" name="Picture 9"/>
          <p:cNvPicPr>
            <a:picLocks noChangeAspect="1"/>
          </p:cNvPicPr>
          <p:nvPr/>
        </p:nvPicPr>
        <p:blipFill>
          <a:blip r:embed="rId8"/>
          <a:stretch>
            <a:fillRect/>
          </a:stretch>
        </p:blipFill>
        <p:spPr>
          <a:xfrm>
            <a:off x="1894160" y="3726762"/>
            <a:ext cx="3339849" cy="2222518"/>
          </a:xfrm>
          <a:prstGeom prst="rect">
            <a:avLst/>
          </a:prstGeom>
        </p:spPr>
      </p:pic>
      <p:pic>
        <p:nvPicPr>
          <p:cNvPr id="12" name="Picture 11"/>
          <p:cNvPicPr>
            <a:picLocks noChangeAspect="1"/>
          </p:cNvPicPr>
          <p:nvPr/>
        </p:nvPicPr>
        <p:blipFill>
          <a:blip r:embed="rId9"/>
          <a:stretch>
            <a:fillRect/>
          </a:stretch>
        </p:blipFill>
        <p:spPr>
          <a:xfrm>
            <a:off x="71765" y="3675531"/>
            <a:ext cx="1743075" cy="2619375"/>
          </a:xfrm>
          <a:prstGeom prst="rect">
            <a:avLst/>
          </a:prstGeom>
        </p:spPr>
      </p:pic>
      <p:sp>
        <p:nvSpPr>
          <p:cNvPr id="15" name="TextBox 2">
            <a:extLst>
              <a:ext uri="{FF2B5EF4-FFF2-40B4-BE49-F238E27FC236}">
                <a16:creationId xmlns:a16="http://schemas.microsoft.com/office/drawing/2014/main" id="{723849BF-407A-478E-B950-B600959569FA}"/>
              </a:ext>
            </a:extLst>
          </p:cNvPr>
          <p:cNvSpPr txBox="1"/>
          <p:nvPr/>
        </p:nvSpPr>
        <p:spPr>
          <a:xfrm>
            <a:off x="-17465" y="35273"/>
            <a:ext cx="8248088" cy="1446550"/>
          </a:xfrm>
          <a:prstGeom prst="rect">
            <a:avLst/>
          </a:prstGeom>
          <a:noFill/>
        </p:spPr>
        <p:txBody>
          <a:bodyPr wrap="square" rtlCol="0">
            <a:spAutoFit/>
          </a:bodyPr>
          <a:lstStyle/>
          <a:p>
            <a:r>
              <a:rPr lang="en-GB" sz="3200" b="1">
                <a:solidFill>
                  <a:srgbClr val="FF0000"/>
                </a:solidFill>
                <a:latin typeface="Calibri Light" panose="020F0302020204030204" pitchFamily="34" charset="0"/>
                <a:cs typeface="Calibri Light" panose="020F0302020204030204" pitchFamily="34" charset="0"/>
              </a:rPr>
              <a:t>De </a:t>
            </a:r>
            <a:r>
              <a:rPr lang="en-GB" sz="3200" b="1" err="1">
                <a:solidFill>
                  <a:srgbClr val="FF0000"/>
                </a:solidFill>
                <a:latin typeface="Calibri Light" panose="020F0302020204030204" pitchFamily="34" charset="0"/>
                <a:cs typeface="Calibri Light" panose="020F0302020204030204" pitchFamily="34" charset="0"/>
              </a:rPr>
              <a:t>gecijferde</a:t>
            </a:r>
            <a:r>
              <a:rPr lang="en-GB" sz="3200" b="1">
                <a:solidFill>
                  <a:srgbClr val="FF0000"/>
                </a:solidFill>
                <a:latin typeface="Calibri Light" panose="020F0302020204030204" pitchFamily="34" charset="0"/>
                <a:cs typeface="Calibri Light" panose="020F0302020204030204" pitchFamily="34" charset="0"/>
              </a:rPr>
              <a:t> </a:t>
            </a:r>
            <a:r>
              <a:rPr lang="en-GB" sz="3200" b="1" err="1">
                <a:solidFill>
                  <a:srgbClr val="FF0000"/>
                </a:solidFill>
                <a:latin typeface="Calibri Light" panose="020F0302020204030204" pitchFamily="34" charset="0"/>
                <a:cs typeface="Calibri Light" panose="020F0302020204030204" pitchFamily="34" charset="0"/>
              </a:rPr>
              <a:t>wereld</a:t>
            </a:r>
            <a:r>
              <a:rPr lang="en-GB" sz="3200" b="1">
                <a:solidFill>
                  <a:srgbClr val="FF0000"/>
                </a:solidFill>
                <a:latin typeface="Calibri Light" panose="020F0302020204030204" pitchFamily="34" charset="0"/>
                <a:cs typeface="Calibri Light" panose="020F0302020204030204" pitchFamily="34" charset="0"/>
              </a:rPr>
              <a:t> in de 21e </a:t>
            </a:r>
            <a:r>
              <a:rPr lang="en-GB" sz="3200" b="1" err="1">
                <a:solidFill>
                  <a:srgbClr val="FF0000"/>
                </a:solidFill>
                <a:latin typeface="Calibri Light" panose="020F0302020204030204" pitchFamily="34" charset="0"/>
                <a:cs typeface="Calibri Light" panose="020F0302020204030204" pitchFamily="34" charset="0"/>
              </a:rPr>
              <a:t>eeuw</a:t>
            </a:r>
            <a:endParaRPr lang="en-GB" sz="3200" b="1">
              <a:solidFill>
                <a:srgbClr val="FF0000"/>
              </a:solidFill>
              <a:latin typeface="Calibri Light" panose="020F0302020204030204" pitchFamily="34" charset="0"/>
              <a:cs typeface="Calibri Light" panose="020F0302020204030204" pitchFamily="34" charset="0"/>
            </a:endParaRPr>
          </a:p>
          <a:p>
            <a:r>
              <a:rPr lang="en-GB" sz="2400" b="1" err="1">
                <a:solidFill>
                  <a:srgbClr val="FF0000"/>
                </a:solidFill>
                <a:latin typeface="Calibri Light" panose="020F0302020204030204" pitchFamily="34" charset="0"/>
                <a:cs typeface="Calibri Light" panose="020F0302020204030204" pitchFamily="34" charset="0"/>
              </a:rPr>
              <a:t>Mensen</a:t>
            </a:r>
            <a:r>
              <a:rPr lang="en-GB" sz="2400" b="1">
                <a:solidFill>
                  <a:srgbClr val="FF0000"/>
                </a:solidFill>
                <a:latin typeface="Calibri Light" panose="020F0302020204030204" pitchFamily="34" charset="0"/>
                <a:cs typeface="Calibri Light" panose="020F0302020204030204" pitchFamily="34" charset="0"/>
              </a:rPr>
              <a:t> die </a:t>
            </a:r>
            <a:r>
              <a:rPr lang="en-GB" sz="2400" b="1" err="1">
                <a:solidFill>
                  <a:srgbClr val="FF0000"/>
                </a:solidFill>
                <a:latin typeface="Calibri Light" panose="020F0302020204030204" pitchFamily="34" charset="0"/>
                <a:cs typeface="Calibri Light" panose="020F0302020204030204" pitchFamily="34" charset="0"/>
              </a:rPr>
              <a:t>handelen</a:t>
            </a:r>
            <a:endParaRPr lang="en-GB" sz="2400" b="1">
              <a:solidFill>
                <a:srgbClr val="FF0000"/>
              </a:solidFill>
              <a:latin typeface="Calibri Light" panose="020F0302020204030204" pitchFamily="34" charset="0"/>
              <a:cs typeface="Calibri Light" panose="020F0302020204030204" pitchFamily="34" charset="0"/>
            </a:endParaRPr>
          </a:p>
          <a:p>
            <a:endParaRPr lang="en-GB" sz="3200" b="1">
              <a:solidFill>
                <a:srgbClr val="FF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6486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7730A86-E57E-4BDF-A5D6-38537550BDF8}"/>
              </a:ext>
            </a:extLst>
          </p:cNvPr>
          <p:cNvPicPr>
            <a:picLocks noChangeAspect="1"/>
          </p:cNvPicPr>
          <p:nvPr/>
        </p:nvPicPr>
        <p:blipFill>
          <a:blip r:embed="rId2"/>
          <a:stretch>
            <a:fillRect/>
          </a:stretch>
        </p:blipFill>
        <p:spPr>
          <a:xfrm>
            <a:off x="-32273" y="0"/>
            <a:ext cx="3740177" cy="6852304"/>
          </a:xfrm>
          <a:prstGeom prst="rect">
            <a:avLst/>
          </a:prstGeom>
        </p:spPr>
      </p:pic>
      <p:pic>
        <p:nvPicPr>
          <p:cNvPr id="8" name="Afbeelding 7">
            <a:extLst>
              <a:ext uri="{FF2B5EF4-FFF2-40B4-BE49-F238E27FC236}">
                <a16:creationId xmlns:a16="http://schemas.microsoft.com/office/drawing/2014/main" id="{ADE23681-6E39-4DB0-B2BB-810526CB474F}"/>
              </a:ext>
            </a:extLst>
          </p:cNvPr>
          <p:cNvPicPr>
            <a:picLocks noChangeAspect="1"/>
          </p:cNvPicPr>
          <p:nvPr/>
        </p:nvPicPr>
        <p:blipFill>
          <a:blip r:embed="rId3"/>
          <a:stretch>
            <a:fillRect/>
          </a:stretch>
        </p:blipFill>
        <p:spPr>
          <a:xfrm>
            <a:off x="3131840" y="2132856"/>
            <a:ext cx="5912945" cy="3744416"/>
          </a:xfrm>
          <a:prstGeom prst="rect">
            <a:avLst/>
          </a:prstGeom>
        </p:spPr>
      </p:pic>
    </p:spTree>
    <p:extLst>
      <p:ext uri="{BB962C8B-B14F-4D97-AF65-F5344CB8AC3E}">
        <p14:creationId xmlns:p14="http://schemas.microsoft.com/office/powerpoint/2010/main" val="2648297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43375FF-D466-43A3-A42D-1DD367CE96A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23528" y="1465544"/>
            <a:ext cx="6120680" cy="4987791"/>
          </a:xfrm>
          <a:prstGeom prst="rect">
            <a:avLst/>
          </a:prstGeom>
        </p:spPr>
      </p:pic>
      <p:sp>
        <p:nvSpPr>
          <p:cNvPr id="5" name="Tekstvak 4">
            <a:extLst>
              <a:ext uri="{FF2B5EF4-FFF2-40B4-BE49-F238E27FC236}">
                <a16:creationId xmlns:a16="http://schemas.microsoft.com/office/drawing/2014/main" id="{BF254375-6BA9-415B-A4F6-6925D286C080}"/>
              </a:ext>
            </a:extLst>
          </p:cNvPr>
          <p:cNvSpPr txBox="1"/>
          <p:nvPr/>
        </p:nvSpPr>
        <p:spPr>
          <a:xfrm>
            <a:off x="6460233" y="1268760"/>
            <a:ext cx="3168352" cy="523220"/>
          </a:xfrm>
          <a:prstGeom prst="rect">
            <a:avLst/>
          </a:prstGeom>
          <a:noFill/>
        </p:spPr>
        <p:txBody>
          <a:bodyPr wrap="square" rtlCol="0">
            <a:spAutoFit/>
          </a:bodyPr>
          <a:lstStyle/>
          <a:p>
            <a:r>
              <a:rPr lang="en-GB" err="1"/>
              <a:t>Gegevens</a:t>
            </a:r>
            <a:r>
              <a:rPr lang="en-GB"/>
              <a:t> </a:t>
            </a:r>
            <a:r>
              <a:rPr lang="en-GB" err="1"/>
              <a:t>uit</a:t>
            </a:r>
            <a:r>
              <a:rPr lang="en-GB"/>
              <a:t> PIAAC 2012 </a:t>
            </a:r>
          </a:p>
          <a:p>
            <a:r>
              <a:rPr lang="en-GB" err="1"/>
              <a:t>Volgende</a:t>
            </a:r>
            <a:r>
              <a:rPr lang="en-GB"/>
              <a:t> ronde PIAAC in 2022</a:t>
            </a:r>
          </a:p>
        </p:txBody>
      </p:sp>
      <p:sp>
        <p:nvSpPr>
          <p:cNvPr id="2" name="Titel 1">
            <a:extLst>
              <a:ext uri="{FF2B5EF4-FFF2-40B4-BE49-F238E27FC236}">
                <a16:creationId xmlns:a16="http://schemas.microsoft.com/office/drawing/2014/main" id="{3899EA44-A8ED-4B50-9C04-574D174BF02F}"/>
              </a:ext>
            </a:extLst>
          </p:cNvPr>
          <p:cNvSpPr>
            <a:spLocks noGrp="1"/>
          </p:cNvSpPr>
          <p:nvPr>
            <p:ph type="title"/>
          </p:nvPr>
        </p:nvSpPr>
        <p:spPr/>
        <p:txBody>
          <a:bodyPr/>
          <a:lstStyle/>
          <a:p>
            <a:r>
              <a:rPr lang="nl-NL"/>
              <a:t>Even wat gegevens</a:t>
            </a:r>
            <a:endParaRPr lang="en-GB"/>
          </a:p>
        </p:txBody>
      </p:sp>
      <p:sp>
        <p:nvSpPr>
          <p:cNvPr id="3" name="Tekstvak 2">
            <a:extLst>
              <a:ext uri="{FF2B5EF4-FFF2-40B4-BE49-F238E27FC236}">
                <a16:creationId xmlns:a16="http://schemas.microsoft.com/office/drawing/2014/main" id="{EC6BF090-54B3-40C0-998C-83BB6969EAB7}"/>
              </a:ext>
            </a:extLst>
          </p:cNvPr>
          <p:cNvSpPr txBox="1"/>
          <p:nvPr/>
        </p:nvSpPr>
        <p:spPr>
          <a:xfrm>
            <a:off x="7039372" y="4825746"/>
            <a:ext cx="2104628" cy="2277547"/>
          </a:xfrm>
          <a:prstGeom prst="rect">
            <a:avLst/>
          </a:prstGeom>
          <a:noFill/>
        </p:spPr>
        <p:txBody>
          <a:bodyPr wrap="square" rtlCol="0">
            <a:spAutoFit/>
          </a:bodyPr>
          <a:lstStyle/>
          <a:p>
            <a:r>
              <a:rPr lang="nl-NL" sz="1600"/>
              <a:t>1,5 M gecijferdheid niveau 1 en lager</a:t>
            </a:r>
          </a:p>
          <a:p>
            <a:endParaRPr lang="nl-NL" sz="1600"/>
          </a:p>
          <a:p>
            <a:r>
              <a:rPr lang="nl-NL" sz="1600"/>
              <a:t>1,3 M geletterdheid</a:t>
            </a:r>
          </a:p>
          <a:p>
            <a:r>
              <a:rPr lang="nl-NL" sz="1600"/>
              <a:t> niveau 1 en lager</a:t>
            </a:r>
          </a:p>
          <a:p>
            <a:endParaRPr lang="nl-NL" sz="1600"/>
          </a:p>
          <a:p>
            <a:r>
              <a:rPr lang="nl-NL" sz="1600"/>
              <a:t>Samen (met overlap)</a:t>
            </a:r>
          </a:p>
          <a:p>
            <a:r>
              <a:rPr lang="nl-NL" sz="1600"/>
              <a:t>1,9 M </a:t>
            </a:r>
          </a:p>
          <a:p>
            <a:endParaRPr lang="nl-NL"/>
          </a:p>
        </p:txBody>
      </p:sp>
    </p:spTree>
    <p:extLst>
      <p:ext uri="{BB962C8B-B14F-4D97-AF65-F5344CB8AC3E}">
        <p14:creationId xmlns:p14="http://schemas.microsoft.com/office/powerpoint/2010/main" val="1204460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2D16E0-90C9-0037-0ED2-5A3DA18888F7}"/>
              </a:ext>
            </a:extLst>
          </p:cNvPr>
          <p:cNvSpPr>
            <a:spLocks noGrp="1"/>
          </p:cNvSpPr>
          <p:nvPr>
            <p:ph type="title"/>
          </p:nvPr>
        </p:nvSpPr>
        <p:spPr/>
        <p:txBody>
          <a:bodyPr/>
          <a:lstStyle/>
          <a:p>
            <a:r>
              <a:rPr lang="en-GB" dirty="0"/>
              <a:t>Even wat </a:t>
            </a:r>
            <a:r>
              <a:rPr lang="en-GB" dirty="0" err="1"/>
              <a:t>gegevens</a:t>
            </a:r>
            <a:endParaRPr lang="en-GB" dirty="0"/>
          </a:p>
        </p:txBody>
      </p:sp>
      <p:pic>
        <p:nvPicPr>
          <p:cNvPr id="4" name="Afbeelding 3">
            <a:extLst>
              <a:ext uri="{FF2B5EF4-FFF2-40B4-BE49-F238E27FC236}">
                <a16:creationId xmlns:a16="http://schemas.microsoft.com/office/drawing/2014/main" id="{8C0056BD-0B10-899B-C66A-DA8CEAEFCF63}"/>
              </a:ext>
            </a:extLst>
          </p:cNvPr>
          <p:cNvPicPr>
            <a:picLocks noChangeAspect="1"/>
          </p:cNvPicPr>
          <p:nvPr/>
        </p:nvPicPr>
        <p:blipFill>
          <a:blip r:embed="rId3"/>
          <a:stretch>
            <a:fillRect/>
          </a:stretch>
        </p:blipFill>
        <p:spPr>
          <a:xfrm>
            <a:off x="1190625" y="428625"/>
            <a:ext cx="6762750" cy="6000750"/>
          </a:xfrm>
          <a:prstGeom prst="rect">
            <a:avLst/>
          </a:prstGeom>
        </p:spPr>
      </p:pic>
    </p:spTree>
    <p:extLst>
      <p:ext uri="{BB962C8B-B14F-4D97-AF65-F5344CB8AC3E}">
        <p14:creationId xmlns:p14="http://schemas.microsoft.com/office/powerpoint/2010/main" val="4256329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F767D35-45CF-844B-9772-672FAEF2C93F}"/>
              </a:ext>
            </a:extLst>
          </p:cNvPr>
          <p:cNvSpPr>
            <a:spLocks noGrp="1"/>
          </p:cNvSpPr>
          <p:nvPr>
            <p:ph idx="1"/>
          </p:nvPr>
        </p:nvSpPr>
        <p:spPr/>
        <p:txBody>
          <a:bodyPr/>
          <a:lstStyle/>
          <a:p>
            <a:endParaRPr lang="en-GB"/>
          </a:p>
        </p:txBody>
      </p:sp>
      <p:pic>
        <p:nvPicPr>
          <p:cNvPr id="7" name="Afbeelding 6">
            <a:extLst>
              <a:ext uri="{FF2B5EF4-FFF2-40B4-BE49-F238E27FC236}">
                <a16:creationId xmlns:a16="http://schemas.microsoft.com/office/drawing/2014/main" id="{152E50C8-08CE-0020-923C-87553C39C37E}"/>
              </a:ext>
            </a:extLst>
          </p:cNvPr>
          <p:cNvPicPr>
            <a:picLocks noChangeAspect="1"/>
          </p:cNvPicPr>
          <p:nvPr/>
        </p:nvPicPr>
        <p:blipFill>
          <a:blip r:embed="rId2"/>
          <a:stretch>
            <a:fillRect/>
          </a:stretch>
        </p:blipFill>
        <p:spPr>
          <a:xfrm>
            <a:off x="0" y="1138954"/>
            <a:ext cx="9144000" cy="4580092"/>
          </a:xfrm>
          <a:prstGeom prst="rect">
            <a:avLst/>
          </a:prstGeom>
        </p:spPr>
      </p:pic>
    </p:spTree>
    <p:extLst>
      <p:ext uri="{BB962C8B-B14F-4D97-AF65-F5344CB8AC3E}">
        <p14:creationId xmlns:p14="http://schemas.microsoft.com/office/powerpoint/2010/main" val="251256184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U-wit">
  <a:themeElements>
    <a:clrScheme name="HUoverhead[1] 8">
      <a:dk1>
        <a:srgbClr val="000000"/>
      </a:dk1>
      <a:lt1>
        <a:srgbClr val="00A0D2"/>
      </a:lt1>
      <a:dk2>
        <a:srgbClr val="000000"/>
      </a:dk2>
      <a:lt2>
        <a:srgbClr val="005A6F"/>
      </a:lt2>
      <a:accent1>
        <a:srgbClr val="AAFFFD"/>
      </a:accent1>
      <a:accent2>
        <a:srgbClr val="ED0010"/>
      </a:accent2>
      <a:accent3>
        <a:srgbClr val="AACDE5"/>
      </a:accent3>
      <a:accent4>
        <a:srgbClr val="000000"/>
      </a:accent4>
      <a:accent5>
        <a:srgbClr val="D2FFFE"/>
      </a:accent5>
      <a:accent6>
        <a:srgbClr val="D7000D"/>
      </a:accent6>
      <a:hlink>
        <a:srgbClr val="380060"/>
      </a:hlink>
      <a:folHlink>
        <a:srgbClr val="FFFFFF"/>
      </a:folHlink>
    </a:clrScheme>
    <a:fontScheme name="HUoverhead[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HUoverhead[1] 1">
        <a:dk1>
          <a:srgbClr val="000000"/>
        </a:dk1>
        <a:lt1>
          <a:srgbClr val="FFFFFF"/>
        </a:lt1>
        <a:dk2>
          <a:srgbClr val="00ADCD"/>
        </a:dk2>
        <a:lt2>
          <a:srgbClr val="FFFFFF"/>
        </a:lt2>
        <a:accent1>
          <a:srgbClr val="FF1E00"/>
        </a:accent1>
        <a:accent2>
          <a:srgbClr val="6D6FC7"/>
        </a:accent2>
        <a:accent3>
          <a:srgbClr val="AAD3E3"/>
        </a:accent3>
        <a:accent4>
          <a:srgbClr val="DADADA"/>
        </a:accent4>
        <a:accent5>
          <a:srgbClr val="FFABAA"/>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Uoverhead[1] 2">
        <a:dk1>
          <a:srgbClr val="000000"/>
        </a:dk1>
        <a:lt1>
          <a:srgbClr val="00ADCD"/>
        </a:lt1>
        <a:dk2>
          <a:srgbClr val="000000"/>
        </a:dk2>
        <a:lt2>
          <a:srgbClr val="000000"/>
        </a:lt2>
        <a:accent1>
          <a:srgbClr val="FF1E00"/>
        </a:accent1>
        <a:accent2>
          <a:srgbClr val="6D6FC7"/>
        </a:accent2>
        <a:accent3>
          <a:srgbClr val="AAD3E3"/>
        </a:accent3>
        <a:accent4>
          <a:srgbClr val="000000"/>
        </a:accent4>
        <a:accent5>
          <a:srgbClr val="FFABAA"/>
        </a:accent5>
        <a:accent6>
          <a:srgbClr val="6264B4"/>
        </a:accent6>
        <a:hlink>
          <a:srgbClr val="FD8300"/>
        </a:hlink>
        <a:folHlink>
          <a:srgbClr val="78BB17"/>
        </a:folHlink>
      </a:clrScheme>
      <a:clrMap bg1="lt1" tx1="dk1" bg2="lt2" tx2="dk2" accent1="accent1" accent2="accent2" accent3="accent3" accent4="accent4" accent5="accent5" accent6="accent6" hlink="hlink" folHlink="folHlink"/>
    </a:extraClrScheme>
    <a:extraClrScheme>
      <a:clrScheme name="HUoverhead[1] 3">
        <a:dk1>
          <a:srgbClr val="FFFFFF"/>
        </a:dk1>
        <a:lt1>
          <a:srgbClr val="FFFFFF"/>
        </a:lt1>
        <a:dk2>
          <a:srgbClr val="000000"/>
        </a:dk2>
        <a:lt2>
          <a:srgbClr val="000000"/>
        </a:lt2>
        <a:accent1>
          <a:srgbClr val="FF1E00"/>
        </a:accent1>
        <a:accent2>
          <a:srgbClr val="6D6FC7"/>
        </a:accent2>
        <a:accent3>
          <a:srgbClr val="FFFFFF"/>
        </a:accent3>
        <a:accent4>
          <a:srgbClr val="DADADA"/>
        </a:accent4>
        <a:accent5>
          <a:srgbClr val="FFABAA"/>
        </a:accent5>
        <a:accent6>
          <a:srgbClr val="6264B4"/>
        </a:accent6>
        <a:hlink>
          <a:srgbClr val="FD8300"/>
        </a:hlink>
        <a:folHlink>
          <a:srgbClr val="78BB17"/>
        </a:folHlink>
      </a:clrScheme>
      <a:clrMap bg1="lt1" tx1="dk1" bg2="lt2" tx2="dk2" accent1="accent1" accent2="accent2" accent3="accent3" accent4="accent4" accent5="accent5" accent6="accent6" hlink="hlink" folHlink="folHlink"/>
    </a:extraClrScheme>
    <a:extraClrScheme>
      <a:clrScheme name="HUoverhead[1] 4">
        <a:dk1>
          <a:srgbClr val="000000"/>
        </a:dk1>
        <a:lt1>
          <a:srgbClr val="FFFFFF"/>
        </a:lt1>
        <a:dk2>
          <a:srgbClr val="000000"/>
        </a:dk2>
        <a:lt2>
          <a:srgbClr val="005A6F"/>
        </a:lt2>
        <a:accent1>
          <a:srgbClr val="FF1E00"/>
        </a:accent1>
        <a:accent2>
          <a:srgbClr val="005A6F"/>
        </a:accent2>
        <a:accent3>
          <a:srgbClr val="FFFFFF"/>
        </a:accent3>
        <a:accent4>
          <a:srgbClr val="000000"/>
        </a:accent4>
        <a:accent5>
          <a:srgbClr val="FFABAA"/>
        </a:accent5>
        <a:accent6>
          <a:srgbClr val="005164"/>
        </a:accent6>
        <a:hlink>
          <a:srgbClr val="FF1E00"/>
        </a:hlink>
        <a:folHlink>
          <a:srgbClr val="005A6F"/>
        </a:folHlink>
      </a:clrScheme>
      <a:clrMap bg1="lt1" tx1="dk1" bg2="lt2" tx2="dk2" accent1="accent1" accent2="accent2" accent3="accent3" accent4="accent4" accent5="accent5" accent6="accent6" hlink="hlink" folHlink="folHlink"/>
    </a:extraClrScheme>
    <a:extraClrScheme>
      <a:clrScheme name="HUoverhead[1] 5">
        <a:dk1>
          <a:srgbClr val="000000"/>
        </a:dk1>
        <a:lt1>
          <a:srgbClr val="00ADCD"/>
        </a:lt1>
        <a:dk2>
          <a:srgbClr val="000000"/>
        </a:dk2>
        <a:lt2>
          <a:srgbClr val="005A6F"/>
        </a:lt2>
        <a:accent1>
          <a:srgbClr val="92DDFD"/>
        </a:accent1>
        <a:accent2>
          <a:srgbClr val="FF007E"/>
        </a:accent2>
        <a:accent3>
          <a:srgbClr val="AAD3E3"/>
        </a:accent3>
        <a:accent4>
          <a:srgbClr val="000000"/>
        </a:accent4>
        <a:accent5>
          <a:srgbClr val="C7EBFE"/>
        </a:accent5>
        <a:accent6>
          <a:srgbClr val="E70072"/>
        </a:accent6>
        <a:hlink>
          <a:srgbClr val="FFBD00"/>
        </a:hlink>
        <a:folHlink>
          <a:srgbClr val="005A6F"/>
        </a:folHlink>
      </a:clrScheme>
      <a:clrMap bg1="lt1" tx1="dk1" bg2="lt2" tx2="dk2" accent1="accent1" accent2="accent2" accent3="accent3" accent4="accent4" accent5="accent5" accent6="accent6" hlink="hlink" folHlink="folHlink"/>
    </a:extraClrScheme>
    <a:extraClrScheme>
      <a:clrScheme name="HUoverhead[1] 6">
        <a:dk1>
          <a:srgbClr val="000000"/>
        </a:dk1>
        <a:lt1>
          <a:srgbClr val="00ADCD"/>
        </a:lt1>
        <a:dk2>
          <a:srgbClr val="000000"/>
        </a:dk2>
        <a:lt2>
          <a:srgbClr val="005A6F"/>
        </a:lt2>
        <a:accent1>
          <a:srgbClr val="AAD5DB"/>
        </a:accent1>
        <a:accent2>
          <a:srgbClr val="FF1E00"/>
        </a:accent2>
        <a:accent3>
          <a:srgbClr val="AAD3E3"/>
        </a:accent3>
        <a:accent4>
          <a:srgbClr val="000000"/>
        </a:accent4>
        <a:accent5>
          <a:srgbClr val="D2E7EA"/>
        </a:accent5>
        <a:accent6>
          <a:srgbClr val="E71A00"/>
        </a:accent6>
        <a:hlink>
          <a:srgbClr val="380060"/>
        </a:hlink>
        <a:folHlink>
          <a:srgbClr val="FFFFFF"/>
        </a:folHlink>
      </a:clrScheme>
      <a:clrMap bg1="lt1" tx1="dk1" bg2="lt2" tx2="dk2" accent1="accent1" accent2="accent2" accent3="accent3" accent4="accent4" accent5="accent5" accent6="accent6" hlink="hlink" folHlink="folHlink"/>
    </a:extraClrScheme>
    <a:extraClrScheme>
      <a:clrScheme name="HUoverhead[1] 7">
        <a:dk1>
          <a:srgbClr val="000000"/>
        </a:dk1>
        <a:lt1>
          <a:srgbClr val="00ADCD"/>
        </a:lt1>
        <a:dk2>
          <a:srgbClr val="000000"/>
        </a:dk2>
        <a:lt2>
          <a:srgbClr val="005A6F"/>
        </a:lt2>
        <a:accent1>
          <a:srgbClr val="AAFFFD"/>
        </a:accent1>
        <a:accent2>
          <a:srgbClr val="ED0010"/>
        </a:accent2>
        <a:accent3>
          <a:srgbClr val="AAD3E3"/>
        </a:accent3>
        <a:accent4>
          <a:srgbClr val="000000"/>
        </a:accent4>
        <a:accent5>
          <a:srgbClr val="D2FFFE"/>
        </a:accent5>
        <a:accent6>
          <a:srgbClr val="D7000D"/>
        </a:accent6>
        <a:hlink>
          <a:srgbClr val="380060"/>
        </a:hlink>
        <a:folHlink>
          <a:srgbClr val="FFFFFF"/>
        </a:folHlink>
      </a:clrScheme>
      <a:clrMap bg1="lt1" tx1="dk1" bg2="lt2" tx2="dk2" accent1="accent1" accent2="accent2" accent3="accent3" accent4="accent4" accent5="accent5" accent6="accent6" hlink="hlink" folHlink="folHlink"/>
    </a:extraClrScheme>
    <a:extraClrScheme>
      <a:clrScheme name="HUoverhead[1] 8">
        <a:dk1>
          <a:srgbClr val="000000"/>
        </a:dk1>
        <a:lt1>
          <a:srgbClr val="00A0D2"/>
        </a:lt1>
        <a:dk2>
          <a:srgbClr val="000000"/>
        </a:dk2>
        <a:lt2>
          <a:srgbClr val="005A6F"/>
        </a:lt2>
        <a:accent1>
          <a:srgbClr val="AAFFFD"/>
        </a:accent1>
        <a:accent2>
          <a:srgbClr val="ED0010"/>
        </a:accent2>
        <a:accent3>
          <a:srgbClr val="AACDE5"/>
        </a:accent3>
        <a:accent4>
          <a:srgbClr val="000000"/>
        </a:accent4>
        <a:accent5>
          <a:srgbClr val="D2FFFE"/>
        </a:accent5>
        <a:accent6>
          <a:srgbClr val="D7000D"/>
        </a:accent6>
        <a:hlink>
          <a:srgbClr val="380060"/>
        </a:hlink>
        <a:folHlink>
          <a:srgbClr val="FFFF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U-wit" id="{C6125E47-0C79-4914-9F68-5C0824AB95EE}" vid="{CDC0C2A3-637D-4727-90D2-BB3DB8D897F7}"/>
    </a:ext>
  </a:extLst>
</a:theme>
</file>

<file path=ppt/theme/theme3.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96334ae-4593-42ea-9287-d5e389cb5e18" xsi:nil="true"/>
    <lcf76f155ced4ddcb4097134ff3c332f xmlns="110ffbae-381c-4fe8-bf10-f0d7aad4954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8CBC726F363A74CB7269EDB4186C219" ma:contentTypeVersion="12" ma:contentTypeDescription="Een nieuw document maken." ma:contentTypeScope="" ma:versionID="8d12b3cce29c7714d656ad02ae10311c">
  <xsd:schema xmlns:xsd="http://www.w3.org/2001/XMLSchema" xmlns:xs="http://www.w3.org/2001/XMLSchema" xmlns:p="http://schemas.microsoft.com/office/2006/metadata/properties" xmlns:ns2="110ffbae-381c-4fe8-bf10-f0d7aad49542" xmlns:ns3="d96334ae-4593-42ea-9287-d5e389cb5e18" targetNamespace="http://schemas.microsoft.com/office/2006/metadata/properties" ma:root="true" ma:fieldsID="98a2594dada835be79a9b97b2fc999d8" ns2:_="" ns3:_="">
    <xsd:import namespace="110ffbae-381c-4fe8-bf10-f0d7aad49542"/>
    <xsd:import namespace="d96334ae-4593-42ea-9287-d5e389cb5e1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0ffbae-381c-4fe8-bf10-f0d7aad49542"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9115ee84-c194-4add-8ddb-ad54b768e1e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6334ae-4593-42ea-9287-d5e389cb5e1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8eebf9ba-7c2d-487b-950d-eda603e3e297}" ma:internalName="TaxCatchAll" ma:showField="CatchAllData" ma:web="d96334ae-4593-42ea-9287-d5e389cb5e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7BD274-466B-4C8A-9B0D-D7A9294E9651}">
  <ds:schemaRefs>
    <ds:schemaRef ds:uri="http://schemas.microsoft.com/sharepoint/v3/contenttype/forms"/>
  </ds:schemaRefs>
</ds:datastoreItem>
</file>

<file path=customXml/itemProps2.xml><?xml version="1.0" encoding="utf-8"?>
<ds:datastoreItem xmlns:ds="http://schemas.openxmlformats.org/officeDocument/2006/customXml" ds:itemID="{1C962805-07A3-4FBC-ABE5-C2688F80B43D}">
  <ds:schemaRefs>
    <ds:schemaRef ds:uri="http://schemas.microsoft.com/office/2006/documentManagement/types"/>
    <ds:schemaRef ds:uri="d96334ae-4593-42ea-9287-d5e389cb5e18"/>
    <ds:schemaRef ds:uri="http://schemas.microsoft.com/office/2006/metadata/properties"/>
    <ds:schemaRef ds:uri="http://purl.org/dc/dcmitype/"/>
    <ds:schemaRef ds:uri="http://schemas.openxmlformats.org/package/2006/metadata/core-properties"/>
    <ds:schemaRef ds:uri="110ffbae-381c-4fe8-bf10-f0d7aad49542"/>
    <ds:schemaRef ds:uri="http://purl.org/dc/elements/1.1/"/>
    <ds:schemaRef ds:uri="http://www.w3.org/XML/1998/namespac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23FD231F-5012-446F-A0E1-ED7B7FF13135}">
  <ds:schemaRefs>
    <ds:schemaRef ds:uri="110ffbae-381c-4fe8-bf10-f0d7aad49542"/>
    <ds:schemaRef ds:uri="d96334ae-4593-42ea-9287-d5e389cb5e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HUoverhead[1]</Template>
  <TotalTime>272</TotalTime>
  <Words>2849</Words>
  <Application>Microsoft Office PowerPoint</Application>
  <PresentationFormat>Diavoorstelling (4:3)</PresentationFormat>
  <Paragraphs>340</Paragraphs>
  <Slides>43</Slides>
  <Notes>22</Notes>
  <HiddenSlides>3</HiddenSlides>
  <MMClips>0</MMClips>
  <ScaleCrop>false</ScaleCrop>
  <HeadingPairs>
    <vt:vector size="6" baseType="variant">
      <vt:variant>
        <vt:lpstr>Gebruikte lettertypen</vt:lpstr>
      </vt:variant>
      <vt:variant>
        <vt:i4>12</vt:i4>
      </vt:variant>
      <vt:variant>
        <vt:lpstr>Thema</vt:lpstr>
      </vt:variant>
      <vt:variant>
        <vt:i4>2</vt:i4>
      </vt:variant>
      <vt:variant>
        <vt:lpstr>Diatitels</vt:lpstr>
      </vt:variant>
      <vt:variant>
        <vt:i4>43</vt:i4>
      </vt:variant>
    </vt:vector>
  </HeadingPairs>
  <TitlesOfParts>
    <vt:vector size="57" baseType="lpstr">
      <vt:lpstr>Arial</vt:lpstr>
      <vt:lpstr>Arial Narrow</vt:lpstr>
      <vt:lpstr>Calibri</vt:lpstr>
      <vt:lpstr>Calibri Light</vt:lpstr>
      <vt:lpstr>Georgia</vt:lpstr>
      <vt:lpstr>Helvetica Neue</vt:lpstr>
      <vt:lpstr>Merriweather</vt:lpstr>
      <vt:lpstr>Times New Roman</vt:lpstr>
      <vt:lpstr>Trebuchet MS</vt:lpstr>
      <vt:lpstr>Verdana</vt:lpstr>
      <vt:lpstr>Wingdings 3</vt:lpstr>
      <vt:lpstr>Zapf Dingbats</vt:lpstr>
      <vt:lpstr>Kantoorthema</vt:lpstr>
      <vt:lpstr>HU-wit</vt:lpstr>
      <vt:lpstr>Gecijferdheid als een basisvaardigheid, aan de slag ermee!</vt:lpstr>
      <vt:lpstr>PowerPoint-presentatie</vt:lpstr>
      <vt:lpstr>PowerPoint-presentatie</vt:lpstr>
      <vt:lpstr>PowerPoint-presentatie</vt:lpstr>
      <vt:lpstr>PowerPoint-presentatie</vt:lpstr>
      <vt:lpstr>PowerPoint-presentatie</vt:lpstr>
      <vt:lpstr>Even wat gegevens</vt:lpstr>
      <vt:lpstr>Even wat gegevens</vt:lpstr>
      <vt:lpstr>PowerPoint-presentatie</vt:lpstr>
      <vt:lpstr>Gecijferde Rekenkamer </vt:lpstr>
      <vt:lpstr>PowerPoint-presentatie</vt:lpstr>
      <vt:lpstr>Situaties in het dagelijks leven</vt:lpstr>
      <vt:lpstr>PowerPoint-presentatie</vt:lpstr>
      <vt:lpstr>PowerPoint-presentatie</vt:lpstr>
      <vt:lpstr>Gecijferdheid</vt:lpstr>
      <vt:lpstr>Belangrijkste thema’s</vt:lpstr>
      <vt:lpstr>Break-out  10 minuten</vt:lpstr>
      <vt:lpstr>PowerPoint-presentatie</vt:lpstr>
      <vt:lpstr>Voorbeelden van activiteiten</vt:lpstr>
      <vt:lpstr>Een klein onderzoek (2022)</vt:lpstr>
      <vt:lpstr>Op zoek naar situaties</vt:lpstr>
      <vt:lpstr>Praatplaten</vt:lpstr>
      <vt:lpstr>Praatplaten over diverse thema’s</vt:lpstr>
      <vt:lpstr>PowerPoint-presentatie</vt:lpstr>
      <vt:lpstr>Situaties</vt:lpstr>
      <vt:lpstr>Situaties</vt:lpstr>
      <vt:lpstr>PowerPoint-presentatie</vt:lpstr>
      <vt:lpstr>Uitzoomen</vt:lpstr>
      <vt:lpstr>PowerPoint-presentatie</vt:lpstr>
      <vt:lpstr>Bewustwording over  gecijferdheid</vt:lpstr>
      <vt:lpstr>Reflectie &amp; vragen bij integrale aanpak</vt:lpstr>
      <vt:lpstr>PowerPoint-presentatie</vt:lpstr>
      <vt:lpstr>Onderwijs ideeën</vt:lpstr>
      <vt:lpstr>Onderwijsideeën - dieper</vt:lpstr>
      <vt:lpstr>Onderwijsideeën - breder</vt:lpstr>
      <vt:lpstr>Meer weten?</vt:lpstr>
      <vt:lpstr>Standaarden en eindtermen ve</vt:lpstr>
      <vt:lpstr>PowerPoint-presentatie</vt:lpstr>
      <vt:lpstr>De didactiek van gecijferdheid</vt:lpstr>
      <vt:lpstr>Gecijferdheid:  activiteiten</vt:lpstr>
      <vt:lpstr>PowerPoint-presentatie</vt:lpstr>
      <vt:lpstr>Individuele profielen</vt:lpstr>
      <vt:lpstr>Dank voor uw aandacht  Voor meer informatie kunt u contact opnemen met   tina.dulam@hu.nl v.jonker@uu.nl </vt:lpstr>
    </vt:vector>
  </TitlesOfParts>
  <Company>Hogeschool van Utrecht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 powerpoint-presentatie</dc:title>
  <dc:creator>ilja.beun</dc:creator>
  <cp:lastModifiedBy>Tina Dulam</cp:lastModifiedBy>
  <cp:revision>9</cp:revision>
  <cp:lastPrinted>2021-09-08T06:24:23Z</cp:lastPrinted>
  <dcterms:created xsi:type="dcterms:W3CDTF">2007-11-06T09:59:11Z</dcterms:created>
  <dcterms:modified xsi:type="dcterms:W3CDTF">2023-04-28T11:07:04Z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2</vt:i4>
  </property>
  <property fmtid="{D5CDD505-2E9C-101B-9397-08002B2CF9AE}" pid="3" name="ContentTypeId">
    <vt:lpwstr>0x010100F8CBC726F363A74CB7269EDB4186C219</vt:lpwstr>
  </property>
  <property fmtid="{D5CDD505-2E9C-101B-9397-08002B2CF9AE}" pid="4" name="MediaServiceImageTags">
    <vt:lpwstr/>
  </property>
</Properties>
</file>