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CBC4FA-A5A4-FE4A-9EEF-2B46BE4F6731}" v="11" dt="2023-11-30T09:42:39.2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22"/>
    <p:restoredTop sz="94701"/>
  </p:normalViewPr>
  <p:slideViewPr>
    <p:cSldViewPr>
      <p:cViewPr varScale="1">
        <p:scale>
          <a:sx n="85" d="100"/>
          <a:sy n="85" d="100"/>
        </p:scale>
        <p:origin x="224" y="8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nie Agterhof" userId="868d680a-6a86-4454-9f3c-0eace1c3e70a" providerId="ADAL" clId="{D5665F22-98A5-574D-88CE-BDB569A43D6E}"/>
    <pc:docChg chg="undo custSel modSld modMainMaster">
      <pc:chgData name="Brannie Agterhof" userId="868d680a-6a86-4454-9f3c-0eace1c3e70a" providerId="ADAL" clId="{D5665F22-98A5-574D-88CE-BDB569A43D6E}" dt="2023-11-27T11:25:32.853" v="74" actId="207"/>
      <pc:docMkLst>
        <pc:docMk/>
      </pc:docMkLst>
      <pc:sldChg chg="addSp delSp modSp mod setBg">
        <pc:chgData name="Brannie Agterhof" userId="868d680a-6a86-4454-9f3c-0eace1c3e70a" providerId="ADAL" clId="{D5665F22-98A5-574D-88CE-BDB569A43D6E}" dt="2023-11-27T11:25:21.323" v="72" actId="207"/>
        <pc:sldMkLst>
          <pc:docMk/>
          <pc:sldMk cId="0" sldId="256"/>
        </pc:sldMkLst>
        <pc:spChg chg="del">
          <ac:chgData name="Brannie Agterhof" userId="868d680a-6a86-4454-9f3c-0eace1c3e70a" providerId="ADAL" clId="{D5665F22-98A5-574D-88CE-BDB569A43D6E}" dt="2023-11-27T11:21:11.461" v="39" actId="478"/>
          <ac:spMkLst>
            <pc:docMk/>
            <pc:sldMk cId="0" sldId="256"/>
            <ac:spMk id="2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1:18.799" v="41" actId="478"/>
          <ac:spMkLst>
            <pc:docMk/>
            <pc:sldMk cId="0" sldId="256"/>
            <ac:spMk id="3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1:21.292" v="42" actId="478"/>
          <ac:spMkLst>
            <pc:docMk/>
            <pc:sldMk cId="0" sldId="256"/>
            <ac:spMk id="4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1:18.799" v="41" actId="478"/>
          <ac:spMkLst>
            <pc:docMk/>
            <pc:sldMk cId="0" sldId="256"/>
            <ac:spMk id="5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1:18.799" v="41" actId="478"/>
          <ac:spMkLst>
            <pc:docMk/>
            <pc:sldMk cId="0" sldId="256"/>
            <ac:spMk id="6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2.653" v="51" actId="478"/>
          <ac:spMkLst>
            <pc:docMk/>
            <pc:sldMk cId="0" sldId="256"/>
            <ac:spMk id="7" creationId="{00000000-0000-0000-0000-000000000000}"/>
          </ac:spMkLst>
        </pc:spChg>
        <pc:spChg chg="del mod">
          <ac:chgData name="Brannie Agterhof" userId="868d680a-6a86-4454-9f3c-0eace1c3e70a" providerId="ADAL" clId="{D5665F22-98A5-574D-88CE-BDB569A43D6E}" dt="2023-11-27T11:21:57.650" v="49" actId="478"/>
          <ac:spMkLst>
            <pc:docMk/>
            <pc:sldMk cId="0" sldId="256"/>
            <ac:spMk id="8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1:50.078" v="46" actId="478"/>
          <ac:spMkLst>
            <pc:docMk/>
            <pc:sldMk cId="0" sldId="256"/>
            <ac:spMk id="9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10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11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12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20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21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22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23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24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25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26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27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28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29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30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31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32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33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34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35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5.389" v="52" actId="478"/>
          <ac:spMkLst>
            <pc:docMk/>
            <pc:sldMk cId="0" sldId="256"/>
            <ac:spMk id="36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1:18.799" v="41" actId="478"/>
          <ac:spMkLst>
            <pc:docMk/>
            <pc:sldMk cId="0" sldId="256"/>
            <ac:spMk id="50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1:18.799" v="41" actId="478"/>
          <ac:spMkLst>
            <pc:docMk/>
            <pc:sldMk cId="0" sldId="256"/>
            <ac:spMk id="51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1:18.799" v="41" actId="478"/>
          <ac:spMkLst>
            <pc:docMk/>
            <pc:sldMk cId="0" sldId="256"/>
            <ac:spMk id="52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1:52.685" v="47" actId="478"/>
          <ac:spMkLst>
            <pc:docMk/>
            <pc:sldMk cId="0" sldId="256"/>
            <ac:spMk id="60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1:13.772" v="40" actId="478"/>
          <ac:spMkLst>
            <pc:docMk/>
            <pc:sldMk cId="0" sldId="256"/>
            <ac:spMk id="61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1:54.251" v="48" actId="478"/>
          <ac:spMkLst>
            <pc:docMk/>
            <pc:sldMk cId="0" sldId="256"/>
            <ac:spMk id="62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1:08.277" v="38" actId="478"/>
          <ac:spMkLst>
            <pc:docMk/>
            <pc:sldMk cId="0" sldId="256"/>
            <ac:spMk id="63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9.041" v="53" actId="478"/>
          <ac:spMkLst>
            <pc:docMk/>
            <pc:sldMk cId="0" sldId="256"/>
            <ac:spMk id="64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09.041" v="53" actId="478"/>
          <ac:spMkLst>
            <pc:docMk/>
            <pc:sldMk cId="0" sldId="256"/>
            <ac:spMk id="65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1:18.799" v="41" actId="478"/>
          <ac:spMkLst>
            <pc:docMk/>
            <pc:sldMk cId="0" sldId="256"/>
            <ac:spMk id="66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1:18.799" v="41" actId="478"/>
          <ac:spMkLst>
            <pc:docMk/>
            <pc:sldMk cId="0" sldId="256"/>
            <ac:spMk id="67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14.612" v="55" actId="478"/>
          <ac:spMkLst>
            <pc:docMk/>
            <pc:sldMk cId="0" sldId="256"/>
            <ac:spMk id="68" creationId="{00000000-0000-0000-0000-000000000000}"/>
          </ac:spMkLst>
        </pc:spChg>
        <pc:spChg chg="mod">
          <ac:chgData name="Brannie Agterhof" userId="868d680a-6a86-4454-9f3c-0eace1c3e70a" providerId="ADAL" clId="{D5665F22-98A5-574D-88CE-BDB569A43D6E}" dt="2023-11-27T11:25:21.323" v="72" actId="207"/>
          <ac:spMkLst>
            <pc:docMk/>
            <pc:sldMk cId="0" sldId="256"/>
            <ac:spMk id="83" creationId="{00000000-0000-0000-0000-000000000000}"/>
          </ac:spMkLst>
        </pc:spChg>
        <pc:spChg chg="mod">
          <ac:chgData name="Brannie Agterhof" userId="868d680a-6a86-4454-9f3c-0eace1c3e70a" providerId="ADAL" clId="{D5665F22-98A5-574D-88CE-BDB569A43D6E}" dt="2023-11-27T11:25:15.891" v="71" actId="207"/>
          <ac:spMkLst>
            <pc:docMk/>
            <pc:sldMk cId="0" sldId="256"/>
            <ac:spMk id="84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22:14.612" v="55" actId="478"/>
          <ac:spMkLst>
            <pc:docMk/>
            <pc:sldMk cId="0" sldId="256"/>
            <ac:spMk id="85" creationId="{00000000-0000-0000-0000-000000000000}"/>
          </ac:spMkLst>
        </pc:spChg>
        <pc:spChg chg="add del mod">
          <ac:chgData name="Brannie Agterhof" userId="868d680a-6a86-4454-9f3c-0eace1c3e70a" providerId="ADAL" clId="{D5665F22-98A5-574D-88CE-BDB569A43D6E}" dt="2023-11-27T11:22:11.458" v="54" actId="478"/>
          <ac:spMkLst>
            <pc:docMk/>
            <pc:sldMk cId="0" sldId="256"/>
            <ac:spMk id="87" creationId="{258803E0-FFD5-65B9-9420-0DCAA81D5C20}"/>
          </ac:spMkLst>
        </pc:spChg>
        <pc:grpChg chg="del">
          <ac:chgData name="Brannie Agterhof" userId="868d680a-6a86-4454-9f3c-0eace1c3e70a" providerId="ADAL" clId="{D5665F22-98A5-574D-88CE-BDB569A43D6E}" dt="2023-11-27T11:22:00.219" v="50" actId="478"/>
          <ac:grpSpMkLst>
            <pc:docMk/>
            <pc:sldMk cId="0" sldId="256"/>
            <ac:grpSpMk id="13" creationId="{00000000-0000-0000-0000-000000000000}"/>
          </ac:grpSpMkLst>
        </pc:grpChg>
        <pc:grpChg chg="del">
          <ac:chgData name="Brannie Agterhof" userId="868d680a-6a86-4454-9f3c-0eace1c3e70a" providerId="ADAL" clId="{D5665F22-98A5-574D-88CE-BDB569A43D6E}" dt="2023-11-27T11:22:05.389" v="52" actId="478"/>
          <ac:grpSpMkLst>
            <pc:docMk/>
            <pc:sldMk cId="0" sldId="256"/>
            <ac:grpSpMk id="37" creationId="{00000000-0000-0000-0000-000000000000}"/>
          </ac:grpSpMkLst>
        </pc:grpChg>
        <pc:grpChg chg="del">
          <ac:chgData name="Brannie Agterhof" userId="868d680a-6a86-4454-9f3c-0eace1c3e70a" providerId="ADAL" clId="{D5665F22-98A5-574D-88CE-BDB569A43D6E}" dt="2023-11-27T11:21:18.799" v="41" actId="478"/>
          <ac:grpSpMkLst>
            <pc:docMk/>
            <pc:sldMk cId="0" sldId="256"/>
            <ac:grpSpMk id="44" creationId="{00000000-0000-0000-0000-000000000000}"/>
          </ac:grpSpMkLst>
        </pc:grpChg>
        <pc:grpChg chg="del">
          <ac:chgData name="Brannie Agterhof" userId="868d680a-6a86-4454-9f3c-0eace1c3e70a" providerId="ADAL" clId="{D5665F22-98A5-574D-88CE-BDB569A43D6E}" dt="2023-11-27T11:21:18.799" v="41" actId="478"/>
          <ac:grpSpMkLst>
            <pc:docMk/>
            <pc:sldMk cId="0" sldId="256"/>
            <ac:grpSpMk id="53" creationId="{00000000-0000-0000-0000-000000000000}"/>
          </ac:grpSpMkLst>
        </pc:grpChg>
        <pc:grpChg chg="del">
          <ac:chgData name="Brannie Agterhof" userId="868d680a-6a86-4454-9f3c-0eace1c3e70a" providerId="ADAL" clId="{D5665F22-98A5-574D-88CE-BDB569A43D6E}" dt="2023-11-27T11:22:14.612" v="55" actId="478"/>
          <ac:grpSpMkLst>
            <pc:docMk/>
            <pc:sldMk cId="0" sldId="256"/>
            <ac:grpSpMk id="69" creationId="{00000000-0000-0000-0000-000000000000}"/>
          </ac:grpSpMkLst>
        </pc:grpChg>
        <pc:grpChg chg="del">
          <ac:chgData name="Brannie Agterhof" userId="868d680a-6a86-4454-9f3c-0eace1c3e70a" providerId="ADAL" clId="{D5665F22-98A5-574D-88CE-BDB569A43D6E}" dt="2023-11-27T11:22:14.612" v="55" actId="478"/>
          <ac:grpSpMkLst>
            <pc:docMk/>
            <pc:sldMk cId="0" sldId="256"/>
            <ac:grpSpMk id="75" creationId="{00000000-0000-0000-0000-000000000000}"/>
          </ac:grpSpMkLst>
        </pc:grpChg>
      </pc:sldChg>
      <pc:sldChg chg="addSp delSp modSp mod setBg">
        <pc:chgData name="Brannie Agterhof" userId="868d680a-6a86-4454-9f3c-0eace1c3e70a" providerId="ADAL" clId="{D5665F22-98A5-574D-88CE-BDB569A43D6E}" dt="2023-11-27T11:25:32.853" v="74" actId="207"/>
        <pc:sldMkLst>
          <pc:docMk/>
          <pc:sldMk cId="0" sldId="257"/>
        </pc:sldMkLst>
        <pc:spChg chg="del">
          <ac:chgData name="Brannie Agterhof" userId="868d680a-6a86-4454-9f3c-0eace1c3e70a" providerId="ADAL" clId="{D5665F22-98A5-574D-88CE-BDB569A43D6E}" dt="2023-11-27T11:16:14.084" v="6" actId="478"/>
          <ac:spMkLst>
            <pc:docMk/>
            <pc:sldMk cId="0" sldId="257"/>
            <ac:spMk id="2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16:05.540" v="3" actId="478"/>
          <ac:spMkLst>
            <pc:docMk/>
            <pc:sldMk cId="0" sldId="257"/>
            <ac:spMk id="3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16:03.382" v="2" actId="478"/>
          <ac:spMkLst>
            <pc:docMk/>
            <pc:sldMk cId="0" sldId="257"/>
            <ac:spMk id="4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15:54.297" v="0" actId="478"/>
          <ac:spMkLst>
            <pc:docMk/>
            <pc:sldMk cId="0" sldId="257"/>
            <ac:spMk id="5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16:10.231" v="5" actId="478"/>
          <ac:spMkLst>
            <pc:docMk/>
            <pc:sldMk cId="0" sldId="257"/>
            <ac:spMk id="6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16:09.035" v="4" actId="478"/>
          <ac:spMkLst>
            <pc:docMk/>
            <pc:sldMk cId="0" sldId="257"/>
            <ac:spMk id="7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16:19.823" v="8" actId="478"/>
          <ac:spMkLst>
            <pc:docMk/>
            <pc:sldMk cId="0" sldId="257"/>
            <ac:spMk id="8" creationId="{00000000-0000-0000-0000-000000000000}"/>
          </ac:spMkLst>
        </pc:spChg>
        <pc:spChg chg="mod">
          <ac:chgData name="Brannie Agterhof" userId="868d680a-6a86-4454-9f3c-0eace1c3e70a" providerId="ADAL" clId="{D5665F22-98A5-574D-88CE-BDB569A43D6E}" dt="2023-11-27T11:25:29.303" v="73" actId="207"/>
          <ac:spMkLst>
            <pc:docMk/>
            <pc:sldMk cId="0" sldId="257"/>
            <ac:spMk id="23" creationId="{00000000-0000-0000-0000-000000000000}"/>
          </ac:spMkLst>
        </pc:spChg>
        <pc:spChg chg="mod">
          <ac:chgData name="Brannie Agterhof" userId="868d680a-6a86-4454-9f3c-0eace1c3e70a" providerId="ADAL" clId="{D5665F22-98A5-574D-88CE-BDB569A43D6E}" dt="2023-11-27T11:25:32.853" v="74" actId="207"/>
          <ac:spMkLst>
            <pc:docMk/>
            <pc:sldMk cId="0" sldId="257"/>
            <ac:spMk id="24" creationId="{00000000-0000-0000-0000-000000000000}"/>
          </ac:spMkLst>
        </pc:spChg>
        <pc:spChg chg="del">
          <ac:chgData name="Brannie Agterhof" userId="868d680a-6a86-4454-9f3c-0eace1c3e70a" providerId="ADAL" clId="{D5665F22-98A5-574D-88CE-BDB569A43D6E}" dt="2023-11-27T11:16:19.823" v="8" actId="478"/>
          <ac:spMkLst>
            <pc:docMk/>
            <pc:sldMk cId="0" sldId="257"/>
            <ac:spMk id="25" creationId="{00000000-0000-0000-0000-000000000000}"/>
          </ac:spMkLst>
        </pc:spChg>
        <pc:spChg chg="add del mod">
          <ac:chgData name="Brannie Agterhof" userId="868d680a-6a86-4454-9f3c-0eace1c3e70a" providerId="ADAL" clId="{D5665F22-98A5-574D-88CE-BDB569A43D6E}" dt="2023-11-27T11:15:56.600" v="1" actId="478"/>
          <ac:spMkLst>
            <pc:docMk/>
            <pc:sldMk cId="0" sldId="257"/>
            <ac:spMk id="27" creationId="{8D9D3C38-1C47-168B-41FE-CFB43F92F9B6}"/>
          </ac:spMkLst>
        </pc:spChg>
        <pc:grpChg chg="del">
          <ac:chgData name="Brannie Agterhof" userId="868d680a-6a86-4454-9f3c-0eace1c3e70a" providerId="ADAL" clId="{D5665F22-98A5-574D-88CE-BDB569A43D6E}" dt="2023-11-27T11:16:19.823" v="8" actId="478"/>
          <ac:grpSpMkLst>
            <pc:docMk/>
            <pc:sldMk cId="0" sldId="257"/>
            <ac:grpSpMk id="9" creationId="{00000000-0000-0000-0000-000000000000}"/>
          </ac:grpSpMkLst>
        </pc:grpChg>
        <pc:grpChg chg="del">
          <ac:chgData name="Brannie Agterhof" userId="868d680a-6a86-4454-9f3c-0eace1c3e70a" providerId="ADAL" clId="{D5665F22-98A5-574D-88CE-BDB569A43D6E}" dt="2023-11-27T11:16:18.456" v="7" actId="478"/>
          <ac:grpSpMkLst>
            <pc:docMk/>
            <pc:sldMk cId="0" sldId="257"/>
            <ac:grpSpMk id="15" creationId="{00000000-0000-0000-0000-000000000000}"/>
          </ac:grpSpMkLst>
        </pc:grpChg>
      </pc:sldChg>
      <pc:sldMasterChg chg="modSldLayout">
        <pc:chgData name="Brannie Agterhof" userId="868d680a-6a86-4454-9f3c-0eace1c3e70a" providerId="ADAL" clId="{D5665F22-98A5-574D-88CE-BDB569A43D6E}" dt="2023-11-27T11:22:51.299" v="60" actId="478"/>
        <pc:sldMasterMkLst>
          <pc:docMk/>
          <pc:sldMasterMk cId="0" sldId="2147483648"/>
        </pc:sldMasterMkLst>
        <pc:sldLayoutChg chg="delSp mod">
          <pc:chgData name="Brannie Agterhof" userId="868d680a-6a86-4454-9f3c-0eace1c3e70a" providerId="ADAL" clId="{D5665F22-98A5-574D-88CE-BDB569A43D6E}" dt="2023-11-27T11:22:51.299" v="60" actId="478"/>
          <pc:sldLayoutMkLst>
            <pc:docMk/>
            <pc:sldMasterMk cId="0" sldId="2147483648"/>
            <pc:sldLayoutMk cId="0" sldId="2147483662"/>
          </pc:sldLayoutMkLst>
          <pc:spChg chg="del">
            <ac:chgData name="Brannie Agterhof" userId="868d680a-6a86-4454-9f3c-0eace1c3e70a" providerId="ADAL" clId="{D5665F22-98A5-574D-88CE-BDB569A43D6E}" dt="2023-11-27T11:22:46.204" v="59" actId="478"/>
            <ac:spMkLst>
              <pc:docMk/>
              <pc:sldMasterMk cId="0" sldId="2147483648"/>
              <pc:sldLayoutMk cId="0" sldId="2147483662"/>
              <ac:spMk id="2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22:51.299" v="60" actId="478"/>
            <ac:spMkLst>
              <pc:docMk/>
              <pc:sldMasterMk cId="0" sldId="2147483648"/>
              <pc:sldLayoutMk cId="0" sldId="2147483662"/>
              <ac:spMk id="3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22:51.299" v="60" actId="478"/>
            <ac:spMkLst>
              <pc:docMk/>
              <pc:sldMasterMk cId="0" sldId="2147483648"/>
              <pc:sldLayoutMk cId="0" sldId="2147483662"/>
              <ac:spMk id="4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22:51.299" v="60" actId="478"/>
            <ac:spMkLst>
              <pc:docMk/>
              <pc:sldMasterMk cId="0" sldId="2147483648"/>
              <pc:sldLayoutMk cId="0" sldId="2147483662"/>
              <ac:spMk id="5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22:51.299" v="60" actId="478"/>
            <ac:spMkLst>
              <pc:docMk/>
              <pc:sldMasterMk cId="0" sldId="2147483648"/>
              <pc:sldLayoutMk cId="0" sldId="2147483662"/>
              <ac:spMk id="6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22:51.299" v="60" actId="478"/>
            <ac:spMkLst>
              <pc:docMk/>
              <pc:sldMasterMk cId="0" sldId="2147483648"/>
              <pc:sldLayoutMk cId="0" sldId="2147483662"/>
              <ac:spMk id="16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22:51.299" v="60" actId="478"/>
            <ac:spMkLst>
              <pc:docMk/>
              <pc:sldMasterMk cId="0" sldId="2147483648"/>
              <pc:sldLayoutMk cId="0" sldId="2147483662"/>
              <ac:spMk id="17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22:51.299" v="60" actId="478"/>
            <ac:spMkLst>
              <pc:docMk/>
              <pc:sldMasterMk cId="0" sldId="2147483648"/>
              <pc:sldLayoutMk cId="0" sldId="2147483662"/>
              <ac:spMk id="18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22:51.299" v="60" actId="478"/>
            <ac:spMkLst>
              <pc:docMk/>
              <pc:sldMasterMk cId="0" sldId="2147483648"/>
              <pc:sldLayoutMk cId="0" sldId="2147483662"/>
              <ac:spMk id="19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22:46.204" v="59" actId="478"/>
            <ac:spMkLst>
              <pc:docMk/>
              <pc:sldMasterMk cId="0" sldId="2147483648"/>
              <pc:sldLayoutMk cId="0" sldId="2147483662"/>
              <ac:spMk id="21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22:46.204" v="59" actId="478"/>
            <ac:spMkLst>
              <pc:docMk/>
              <pc:sldMasterMk cId="0" sldId="2147483648"/>
              <pc:sldLayoutMk cId="0" sldId="2147483662"/>
              <ac:spMk id="22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22:46.204" v="59" actId="478"/>
            <ac:spMkLst>
              <pc:docMk/>
              <pc:sldMasterMk cId="0" sldId="2147483648"/>
              <pc:sldLayoutMk cId="0" sldId="2147483662"/>
              <ac:spMk id="23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22:46.204" v="59" actId="478"/>
            <ac:spMkLst>
              <pc:docMk/>
              <pc:sldMasterMk cId="0" sldId="2147483648"/>
              <pc:sldLayoutMk cId="0" sldId="2147483662"/>
              <ac:spMk id="25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22:46.204" v="59" actId="478"/>
            <ac:spMkLst>
              <pc:docMk/>
              <pc:sldMasterMk cId="0" sldId="2147483648"/>
              <pc:sldLayoutMk cId="0" sldId="2147483662"/>
              <ac:spMk id="27" creationId="{00000000-0000-0000-0000-000000000000}"/>
            </ac:spMkLst>
          </pc:spChg>
          <pc:picChg chg="del">
            <ac:chgData name="Brannie Agterhof" userId="868d680a-6a86-4454-9f3c-0eace1c3e70a" providerId="ADAL" clId="{D5665F22-98A5-574D-88CE-BDB569A43D6E}" dt="2023-11-27T11:22:51.299" v="60" actId="478"/>
            <ac:picMkLst>
              <pc:docMk/>
              <pc:sldMasterMk cId="0" sldId="2147483648"/>
              <pc:sldLayoutMk cId="0" sldId="2147483662"/>
              <ac:picMk id="20" creationId="{00000000-0000-0000-0000-000000000000}"/>
            </ac:picMkLst>
          </pc:picChg>
          <pc:picChg chg="del">
            <ac:chgData name="Brannie Agterhof" userId="868d680a-6a86-4454-9f3c-0eace1c3e70a" providerId="ADAL" clId="{D5665F22-98A5-574D-88CE-BDB569A43D6E}" dt="2023-11-27T11:22:46.204" v="59" actId="478"/>
            <ac:picMkLst>
              <pc:docMk/>
              <pc:sldMasterMk cId="0" sldId="2147483648"/>
              <pc:sldLayoutMk cId="0" sldId="2147483662"/>
              <ac:picMk id="24" creationId="{00000000-0000-0000-0000-000000000000}"/>
            </ac:picMkLst>
          </pc:picChg>
          <pc:picChg chg="del">
            <ac:chgData name="Brannie Agterhof" userId="868d680a-6a86-4454-9f3c-0eace1c3e70a" providerId="ADAL" clId="{D5665F22-98A5-574D-88CE-BDB569A43D6E}" dt="2023-11-27T11:22:46.204" v="59" actId="478"/>
            <ac:picMkLst>
              <pc:docMk/>
              <pc:sldMasterMk cId="0" sldId="2147483648"/>
              <pc:sldLayoutMk cId="0" sldId="2147483662"/>
              <ac:picMk id="26" creationId="{00000000-0000-0000-0000-000000000000}"/>
            </ac:picMkLst>
          </pc:picChg>
          <pc:picChg chg="del">
            <ac:chgData name="Brannie Agterhof" userId="868d680a-6a86-4454-9f3c-0eace1c3e70a" providerId="ADAL" clId="{D5665F22-98A5-574D-88CE-BDB569A43D6E}" dt="2023-11-27T11:22:51.299" v="60" actId="478"/>
            <ac:picMkLst>
              <pc:docMk/>
              <pc:sldMasterMk cId="0" sldId="2147483648"/>
              <pc:sldLayoutMk cId="0" sldId="2147483662"/>
              <ac:picMk id="28" creationId="{00000000-0000-0000-0000-000000000000}"/>
            </ac:picMkLst>
          </pc:picChg>
          <pc:picChg chg="del">
            <ac:chgData name="Brannie Agterhof" userId="868d680a-6a86-4454-9f3c-0eace1c3e70a" providerId="ADAL" clId="{D5665F22-98A5-574D-88CE-BDB569A43D6E}" dt="2023-11-27T11:22:51.299" v="60" actId="478"/>
            <ac:picMkLst>
              <pc:docMk/>
              <pc:sldMasterMk cId="0" sldId="2147483648"/>
              <pc:sldLayoutMk cId="0" sldId="2147483662"/>
              <ac:picMk id="29" creationId="{00000000-0000-0000-0000-000000000000}"/>
            </ac:picMkLst>
          </pc:picChg>
          <pc:picChg chg="del">
            <ac:chgData name="Brannie Agterhof" userId="868d680a-6a86-4454-9f3c-0eace1c3e70a" providerId="ADAL" clId="{D5665F22-98A5-574D-88CE-BDB569A43D6E}" dt="2023-11-27T11:22:51.299" v="60" actId="478"/>
            <ac:picMkLst>
              <pc:docMk/>
              <pc:sldMasterMk cId="0" sldId="2147483648"/>
              <pc:sldLayoutMk cId="0" sldId="2147483662"/>
              <ac:picMk id="30" creationId="{00000000-0000-0000-0000-000000000000}"/>
            </ac:picMkLst>
          </pc:picChg>
          <pc:picChg chg="del">
            <ac:chgData name="Brannie Agterhof" userId="868d680a-6a86-4454-9f3c-0eace1c3e70a" providerId="ADAL" clId="{D5665F22-98A5-574D-88CE-BDB569A43D6E}" dt="2023-11-27T11:22:51.299" v="60" actId="478"/>
            <ac:picMkLst>
              <pc:docMk/>
              <pc:sldMasterMk cId="0" sldId="2147483648"/>
              <pc:sldLayoutMk cId="0" sldId="2147483662"/>
              <ac:picMk id="31" creationId="{00000000-0000-0000-0000-000000000000}"/>
            </ac:picMkLst>
          </pc:picChg>
          <pc:picChg chg="del">
            <ac:chgData name="Brannie Agterhof" userId="868d680a-6a86-4454-9f3c-0eace1c3e70a" providerId="ADAL" clId="{D5665F22-98A5-574D-88CE-BDB569A43D6E}" dt="2023-11-27T11:22:51.299" v="60" actId="478"/>
            <ac:picMkLst>
              <pc:docMk/>
              <pc:sldMasterMk cId="0" sldId="2147483648"/>
              <pc:sldLayoutMk cId="0" sldId="2147483662"/>
              <ac:picMk id="32" creationId="{00000000-0000-0000-0000-000000000000}"/>
            </ac:picMkLst>
          </pc:picChg>
          <pc:picChg chg="del">
            <ac:chgData name="Brannie Agterhof" userId="868d680a-6a86-4454-9f3c-0eace1c3e70a" providerId="ADAL" clId="{D5665F22-98A5-574D-88CE-BDB569A43D6E}" dt="2023-11-27T11:22:51.299" v="60" actId="478"/>
            <ac:picMkLst>
              <pc:docMk/>
              <pc:sldMasterMk cId="0" sldId="2147483648"/>
              <pc:sldLayoutMk cId="0" sldId="2147483662"/>
              <ac:picMk id="33" creationId="{00000000-0000-0000-0000-000000000000}"/>
            </ac:picMkLst>
          </pc:picChg>
          <pc:picChg chg="del">
            <ac:chgData name="Brannie Agterhof" userId="868d680a-6a86-4454-9f3c-0eace1c3e70a" providerId="ADAL" clId="{D5665F22-98A5-574D-88CE-BDB569A43D6E}" dt="2023-11-27T11:22:51.299" v="60" actId="478"/>
            <ac:picMkLst>
              <pc:docMk/>
              <pc:sldMasterMk cId="0" sldId="2147483648"/>
              <pc:sldLayoutMk cId="0" sldId="2147483662"/>
              <ac:picMk id="34" creationId="{00000000-0000-0000-0000-000000000000}"/>
            </ac:picMkLst>
          </pc:picChg>
          <pc:picChg chg="del">
            <ac:chgData name="Brannie Agterhof" userId="868d680a-6a86-4454-9f3c-0eace1c3e70a" providerId="ADAL" clId="{D5665F22-98A5-574D-88CE-BDB569A43D6E}" dt="2023-11-27T11:22:51.299" v="60" actId="478"/>
            <ac:picMkLst>
              <pc:docMk/>
              <pc:sldMasterMk cId="0" sldId="2147483648"/>
              <pc:sldLayoutMk cId="0" sldId="2147483662"/>
              <ac:picMk id="35" creationId="{00000000-0000-0000-0000-000000000000}"/>
            </ac:picMkLst>
          </pc:picChg>
        </pc:sldLayoutChg>
        <pc:sldLayoutChg chg="addSp delSp modSp mod">
          <pc:chgData name="Brannie Agterhof" userId="868d680a-6a86-4454-9f3c-0eace1c3e70a" providerId="ADAL" clId="{D5665F22-98A5-574D-88CE-BDB569A43D6E}" dt="2023-11-27T11:20:30.995" v="37" actId="478"/>
          <pc:sldLayoutMkLst>
            <pc:docMk/>
            <pc:sldMasterMk cId="0" sldId="2147483648"/>
            <pc:sldLayoutMk cId="0" sldId="2147483663"/>
          </pc:sldLayoutMkLst>
          <pc:spChg chg="del">
            <ac:chgData name="Brannie Agterhof" userId="868d680a-6a86-4454-9f3c-0eace1c3e70a" providerId="ADAL" clId="{D5665F22-98A5-574D-88CE-BDB569A43D6E}" dt="2023-11-27T11:16:55.391" v="14" actId="478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add del">
            <ac:chgData name="Brannie Agterhof" userId="868d680a-6a86-4454-9f3c-0eace1c3e70a" providerId="ADAL" clId="{D5665F22-98A5-574D-88CE-BDB569A43D6E}" dt="2023-11-27T11:17:39.250" v="28" actId="478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17:08.551" v="19" actId="478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17:02.442" v="16" actId="478"/>
            <ac:spMkLst>
              <pc:docMk/>
              <pc:sldMasterMk cId="0" sldId="2147483648"/>
              <pc:sldLayoutMk cId="0" sldId="2147483663"/>
              <ac:spMk id="5" creationId="{00000000-0000-0000-0000-000000000000}"/>
            </ac:spMkLst>
          </pc:spChg>
          <pc:spChg chg="add del">
            <ac:chgData name="Brannie Agterhof" userId="868d680a-6a86-4454-9f3c-0eace1c3e70a" providerId="ADAL" clId="{D5665F22-98A5-574D-88CE-BDB569A43D6E}" dt="2023-11-27T11:17:40.864" v="29" actId="478"/>
            <ac:spMkLst>
              <pc:docMk/>
              <pc:sldMasterMk cId="0" sldId="2147483648"/>
              <pc:sldLayoutMk cId="0" sldId="2147483663"/>
              <ac:spMk id="6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17:02.442" v="16" actId="478"/>
            <ac:spMkLst>
              <pc:docMk/>
              <pc:sldMasterMk cId="0" sldId="2147483648"/>
              <pc:sldLayoutMk cId="0" sldId="2147483663"/>
              <ac:spMk id="7" creationId="{00000000-0000-0000-0000-000000000000}"/>
            </ac:spMkLst>
          </pc:spChg>
          <pc:spChg chg="del mod">
            <ac:chgData name="Brannie Agterhof" userId="868d680a-6a86-4454-9f3c-0eace1c3e70a" providerId="ADAL" clId="{D5665F22-98A5-574D-88CE-BDB569A43D6E}" dt="2023-11-27T11:17:05.979" v="18" actId="478"/>
            <ac:spMkLst>
              <pc:docMk/>
              <pc:sldMasterMk cId="0" sldId="2147483648"/>
              <pc:sldLayoutMk cId="0" sldId="2147483663"/>
              <ac:spMk id="16" creationId="{00000000-0000-0000-0000-000000000000}"/>
            </ac:spMkLst>
          </pc:spChg>
          <pc:spChg chg="add del">
            <ac:chgData name="Brannie Agterhof" userId="868d680a-6a86-4454-9f3c-0eace1c3e70a" providerId="ADAL" clId="{D5665F22-98A5-574D-88CE-BDB569A43D6E}" dt="2023-11-27T11:20:30.995" v="37" actId="478"/>
            <ac:spMkLst>
              <pc:docMk/>
              <pc:sldMasterMk cId="0" sldId="2147483648"/>
              <pc:sldLayoutMk cId="0" sldId="2147483663"/>
              <ac:spMk id="17" creationId="{00000000-0000-0000-0000-000000000000}"/>
            </ac:spMkLst>
          </pc:spChg>
          <pc:spChg chg="add del">
            <ac:chgData name="Brannie Agterhof" userId="868d680a-6a86-4454-9f3c-0eace1c3e70a" providerId="ADAL" clId="{D5665F22-98A5-574D-88CE-BDB569A43D6E}" dt="2023-11-27T11:20:30.189" v="36" actId="478"/>
            <ac:spMkLst>
              <pc:docMk/>
              <pc:sldMasterMk cId="0" sldId="2147483648"/>
              <pc:sldLayoutMk cId="0" sldId="2147483663"/>
              <ac:spMk id="18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17:12.977" v="21" actId="478"/>
            <ac:spMkLst>
              <pc:docMk/>
              <pc:sldMasterMk cId="0" sldId="2147483648"/>
              <pc:sldLayoutMk cId="0" sldId="2147483663"/>
              <ac:spMk id="19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16:51.820" v="12" actId="478"/>
            <ac:spMkLst>
              <pc:docMk/>
              <pc:sldMasterMk cId="0" sldId="2147483648"/>
              <pc:sldLayoutMk cId="0" sldId="2147483663"/>
              <ac:spMk id="20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16:58.009" v="15" actId="478"/>
            <ac:spMkLst>
              <pc:docMk/>
              <pc:sldMasterMk cId="0" sldId="2147483648"/>
              <pc:sldLayoutMk cId="0" sldId="2147483663"/>
              <ac:spMk id="22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16:58.009" v="15" actId="478"/>
            <ac:spMkLst>
              <pc:docMk/>
              <pc:sldMasterMk cId="0" sldId="2147483648"/>
              <pc:sldLayoutMk cId="0" sldId="2147483663"/>
              <ac:spMk id="23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16:58.009" v="15" actId="478"/>
            <ac:spMkLst>
              <pc:docMk/>
              <pc:sldMasterMk cId="0" sldId="2147483648"/>
              <pc:sldLayoutMk cId="0" sldId="2147483663"/>
              <ac:spMk id="24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16:58.009" v="15" actId="478"/>
            <ac:spMkLst>
              <pc:docMk/>
              <pc:sldMasterMk cId="0" sldId="2147483648"/>
              <pc:sldLayoutMk cId="0" sldId="2147483663"/>
              <ac:spMk id="25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16:58.009" v="15" actId="478"/>
            <ac:spMkLst>
              <pc:docMk/>
              <pc:sldMasterMk cId="0" sldId="2147483648"/>
              <pc:sldLayoutMk cId="0" sldId="2147483663"/>
              <ac:spMk id="27" creationId="{00000000-0000-0000-0000-000000000000}"/>
            </ac:spMkLst>
          </pc:spChg>
          <pc:spChg chg="del">
            <ac:chgData name="Brannie Agterhof" userId="868d680a-6a86-4454-9f3c-0eace1c3e70a" providerId="ADAL" clId="{D5665F22-98A5-574D-88CE-BDB569A43D6E}" dt="2023-11-27T11:17:09.897" v="20" actId="478"/>
            <ac:spMkLst>
              <pc:docMk/>
              <pc:sldMasterMk cId="0" sldId="2147483648"/>
              <pc:sldLayoutMk cId="0" sldId="2147483663"/>
              <ac:spMk id="29" creationId="{00000000-0000-0000-0000-000000000000}"/>
            </ac:spMkLst>
          </pc:spChg>
          <pc:picChg chg="del">
            <ac:chgData name="Brannie Agterhof" userId="868d680a-6a86-4454-9f3c-0eace1c3e70a" providerId="ADAL" clId="{D5665F22-98A5-574D-88CE-BDB569A43D6E}" dt="2023-11-27T11:16:58.009" v="15" actId="478"/>
            <ac:picMkLst>
              <pc:docMk/>
              <pc:sldMasterMk cId="0" sldId="2147483648"/>
              <pc:sldLayoutMk cId="0" sldId="2147483663"/>
              <ac:picMk id="21" creationId="{00000000-0000-0000-0000-000000000000}"/>
            </ac:picMkLst>
          </pc:picChg>
          <pc:picChg chg="del">
            <ac:chgData name="Brannie Agterhof" userId="868d680a-6a86-4454-9f3c-0eace1c3e70a" providerId="ADAL" clId="{D5665F22-98A5-574D-88CE-BDB569A43D6E}" dt="2023-11-27T11:16:52.978" v="13" actId="478"/>
            <ac:picMkLst>
              <pc:docMk/>
              <pc:sldMasterMk cId="0" sldId="2147483648"/>
              <pc:sldLayoutMk cId="0" sldId="2147483663"/>
              <ac:picMk id="26" creationId="{00000000-0000-0000-0000-000000000000}"/>
            </ac:picMkLst>
          </pc:picChg>
          <pc:picChg chg="del">
            <ac:chgData name="Brannie Agterhof" userId="868d680a-6a86-4454-9f3c-0eace1c3e70a" providerId="ADAL" clId="{D5665F22-98A5-574D-88CE-BDB569A43D6E}" dt="2023-11-27T11:17:02.442" v="16" actId="478"/>
            <ac:picMkLst>
              <pc:docMk/>
              <pc:sldMasterMk cId="0" sldId="2147483648"/>
              <pc:sldLayoutMk cId="0" sldId="2147483663"/>
              <ac:picMk id="28" creationId="{00000000-0000-0000-0000-000000000000}"/>
            </ac:picMkLst>
          </pc:picChg>
        </pc:sldLayoutChg>
      </pc:sldMasterChg>
    </pc:docChg>
  </pc:docChgLst>
  <pc:docChgLst>
    <pc:chgData name="Brannie Agterhof" userId="868d680a-6a86-4454-9f3c-0eace1c3e70a" providerId="ADAL" clId="{EECBC4FA-A5A4-FE4A-9EEF-2B46BE4F6731}"/>
    <pc:docChg chg="modSld">
      <pc:chgData name="Brannie Agterhof" userId="868d680a-6a86-4454-9f3c-0eace1c3e70a" providerId="ADAL" clId="{EECBC4FA-A5A4-FE4A-9EEF-2B46BE4F6731}" dt="2023-11-30T09:42:39.216" v="10"/>
      <pc:docMkLst>
        <pc:docMk/>
      </pc:docMkLst>
      <pc:sldChg chg="setBg">
        <pc:chgData name="Brannie Agterhof" userId="868d680a-6a86-4454-9f3c-0eace1c3e70a" providerId="ADAL" clId="{EECBC4FA-A5A4-FE4A-9EEF-2B46BE4F6731}" dt="2023-11-30T09:42:21.094" v="8"/>
        <pc:sldMkLst>
          <pc:docMk/>
          <pc:sldMk cId="0" sldId="256"/>
        </pc:sldMkLst>
      </pc:sldChg>
      <pc:sldChg chg="setBg">
        <pc:chgData name="Brannie Agterhof" userId="868d680a-6a86-4454-9f3c-0eace1c3e70a" providerId="ADAL" clId="{EECBC4FA-A5A4-FE4A-9EEF-2B46BE4F6731}" dt="2023-11-30T09:42:39.216" v="10"/>
        <pc:sldMkLst>
          <pc:docMk/>
          <pc:sldMk cId="0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0" i="0">
                <a:solidFill>
                  <a:srgbClr val="39373A"/>
                </a:solidFill>
                <a:latin typeface="TheMixC5s-SemiLight"/>
                <a:cs typeface="TheMixC5s-Semi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937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©Probiblio,</a:t>
            </a:r>
            <a:r>
              <a:rPr spc="120" dirty="0"/>
              <a:t> </a:t>
            </a:r>
            <a:r>
              <a:rPr dirty="0"/>
              <a:t>december</a:t>
            </a:r>
            <a:r>
              <a:rPr spc="125" dirty="0"/>
              <a:t> </a:t>
            </a:r>
            <a:r>
              <a:rPr spc="-20" dirty="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rgbClr val="39373A"/>
                </a:solidFill>
                <a:latin typeface="TheMixC5s-SemiLight"/>
                <a:cs typeface="TheMixC5s-Semi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937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©Probiblio,</a:t>
            </a:r>
            <a:r>
              <a:rPr spc="120" dirty="0"/>
              <a:t> </a:t>
            </a:r>
            <a:r>
              <a:rPr dirty="0"/>
              <a:t>december</a:t>
            </a:r>
            <a:r>
              <a:rPr spc="125" dirty="0"/>
              <a:t> </a:t>
            </a:r>
            <a:r>
              <a:rPr spc="-20" dirty="0"/>
              <a:t>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937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©Probiblio,</a:t>
            </a:r>
            <a:r>
              <a:rPr spc="120" dirty="0"/>
              <a:t> </a:t>
            </a:r>
            <a:r>
              <a:rPr dirty="0"/>
              <a:t>december</a:t>
            </a:r>
            <a:r>
              <a:rPr spc="125" dirty="0"/>
              <a:t> </a:t>
            </a:r>
            <a:r>
              <a:rPr spc="-20" dirty="0"/>
              <a:t>2023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24040"/>
            <a:ext cx="20104100" cy="9885045"/>
          </a:xfrm>
          <a:custGeom>
            <a:avLst/>
            <a:gdLst/>
            <a:ahLst/>
            <a:cxnLst/>
            <a:rect l="l" t="t" r="r" b="b"/>
            <a:pathLst>
              <a:path w="20104100" h="9885045">
                <a:moveTo>
                  <a:pt x="20104099" y="0"/>
                </a:moveTo>
                <a:lnTo>
                  <a:pt x="0" y="0"/>
                </a:lnTo>
                <a:lnTo>
                  <a:pt x="0" y="9884515"/>
                </a:lnTo>
                <a:lnTo>
                  <a:pt x="20104099" y="9884515"/>
                </a:lnTo>
                <a:lnTo>
                  <a:pt x="20104099" y="0"/>
                </a:lnTo>
                <a:close/>
              </a:path>
            </a:pathLst>
          </a:custGeom>
          <a:solidFill>
            <a:srgbClr val="FDE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5553" y="454235"/>
            <a:ext cx="11415395" cy="691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0" i="0">
                <a:solidFill>
                  <a:srgbClr val="39373A"/>
                </a:solidFill>
                <a:latin typeface="TheMixC5s-SemiLight"/>
                <a:cs typeface="TheMixC5s-Semi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747224" y="10689771"/>
            <a:ext cx="1304925" cy="14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3937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©Probiblio,</a:t>
            </a:r>
            <a:r>
              <a:rPr spc="120" dirty="0"/>
              <a:t> </a:t>
            </a:r>
            <a:r>
              <a:rPr dirty="0"/>
              <a:t>december</a:t>
            </a:r>
            <a:r>
              <a:rPr spc="125" dirty="0"/>
              <a:t> </a:t>
            </a:r>
            <a:r>
              <a:rPr spc="-20" dirty="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ject 83"/>
          <p:cNvSpPr txBox="1"/>
          <p:nvPr/>
        </p:nvSpPr>
        <p:spPr>
          <a:xfrm>
            <a:off x="1034388" y="3521075"/>
            <a:ext cx="3920490" cy="7973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40005" rIns="0" bIns="0" rtlCol="0">
            <a:spAutoFit/>
          </a:bodyPr>
          <a:lstStyle/>
          <a:p>
            <a:pPr marL="165100" indent="-132080">
              <a:lnSpc>
                <a:spcPct val="100000"/>
              </a:lnSpc>
              <a:spcBef>
                <a:spcPts val="844"/>
              </a:spcBef>
              <a:buChar char="•"/>
              <a:tabLst>
                <a:tab pos="165100" algn="l"/>
              </a:tabLst>
            </a:pPr>
            <a:r>
              <a:rPr sz="1150" dirty="0">
                <a:latin typeface="Arial"/>
                <a:cs typeface="Arial"/>
              </a:rPr>
              <a:t>Google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Maps</a:t>
            </a:r>
            <a:r>
              <a:rPr sz="1150" spc="-10" dirty="0">
                <a:latin typeface="Arial"/>
                <a:cs typeface="Arial"/>
              </a:rPr>
              <a:t> gebruikt.</a:t>
            </a:r>
            <a:endParaRPr sz="1150">
              <a:latin typeface="Arial"/>
              <a:cs typeface="Arial"/>
            </a:endParaRPr>
          </a:p>
          <a:p>
            <a:pPr marL="165100" indent="-132080">
              <a:lnSpc>
                <a:spcPct val="100000"/>
              </a:lnSpc>
              <a:spcBef>
                <a:spcPts val="155"/>
              </a:spcBef>
              <a:buChar char="•"/>
              <a:tabLst>
                <a:tab pos="165100" algn="l"/>
              </a:tabLst>
            </a:pPr>
            <a:r>
              <a:rPr sz="1150" dirty="0">
                <a:latin typeface="Arial"/>
                <a:cs typeface="Arial"/>
              </a:rPr>
              <a:t>Geld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overgemaakt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naar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(spaar)rekening.</a:t>
            </a:r>
            <a:endParaRPr sz="1150">
              <a:latin typeface="Arial"/>
              <a:cs typeface="Arial"/>
            </a:endParaRPr>
          </a:p>
          <a:p>
            <a:pPr marL="155575" marR="739775" indent="-122555">
              <a:lnSpc>
                <a:spcPct val="111300"/>
              </a:lnSpc>
              <a:buFont typeface="Arial"/>
              <a:buChar char="•"/>
              <a:tabLst>
                <a:tab pos="155575" algn="l"/>
                <a:tab pos="165100" algn="l"/>
              </a:tabLst>
            </a:pP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dirty="0">
                <a:latin typeface="Arial"/>
                <a:cs typeface="Arial"/>
              </a:rPr>
              <a:t>D.m.v.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het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openbaar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vervoer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bij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deze </a:t>
            </a:r>
            <a:r>
              <a:rPr sz="1150" spc="-10" dirty="0">
                <a:latin typeface="Arial"/>
                <a:cs typeface="Arial"/>
              </a:rPr>
              <a:t>afspraak aangekomen.</a:t>
            </a:r>
            <a:endParaRPr sz="11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4937840" y="4435475"/>
            <a:ext cx="4011929" cy="1352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44780" indent="-132080">
              <a:lnSpc>
                <a:spcPct val="100000"/>
              </a:lnSpc>
              <a:spcBef>
                <a:spcPts val="1145"/>
              </a:spcBef>
              <a:buChar char="•"/>
              <a:tabLst>
                <a:tab pos="144780" algn="l"/>
              </a:tabLst>
            </a:pPr>
            <a:r>
              <a:rPr sz="1150" dirty="0">
                <a:latin typeface="Arial"/>
                <a:cs typeface="Arial"/>
              </a:rPr>
              <a:t>Niet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benaderen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vanuit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wat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iemand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niet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spc="-20" dirty="0">
                <a:latin typeface="Arial"/>
                <a:cs typeface="Arial"/>
              </a:rPr>
              <a:t>kan.</a:t>
            </a:r>
            <a:endParaRPr sz="1150">
              <a:latin typeface="Arial"/>
              <a:cs typeface="Arial"/>
            </a:endParaRPr>
          </a:p>
          <a:p>
            <a:pPr marL="134620" marR="509905" indent="-122555">
              <a:lnSpc>
                <a:spcPct val="111300"/>
              </a:lnSpc>
              <a:buFont typeface="Arial"/>
              <a:buChar char="•"/>
              <a:tabLst>
                <a:tab pos="134620" algn="l"/>
                <a:tab pos="144145" algn="l"/>
              </a:tabLst>
            </a:pP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dirty="0">
                <a:latin typeface="Arial"/>
                <a:cs typeface="Arial"/>
              </a:rPr>
              <a:t>Interne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(organisatie)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benaming: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‘Mensen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die</a:t>
            </a:r>
            <a:r>
              <a:rPr sz="1150" spc="-10" dirty="0">
                <a:latin typeface="Arial"/>
                <a:cs typeface="Arial"/>
              </a:rPr>
              <a:t> moeite </a:t>
            </a:r>
            <a:r>
              <a:rPr sz="1150" dirty="0">
                <a:latin typeface="Arial"/>
                <a:cs typeface="Arial"/>
              </a:rPr>
              <a:t>hebben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met</a:t>
            </a:r>
            <a:r>
              <a:rPr sz="1150" spc="-10" dirty="0">
                <a:latin typeface="Arial"/>
                <a:cs typeface="Arial"/>
              </a:rPr>
              <a:t> cijfers’.</a:t>
            </a:r>
            <a:endParaRPr sz="1150">
              <a:latin typeface="Arial"/>
              <a:cs typeface="Arial"/>
            </a:endParaRPr>
          </a:p>
          <a:p>
            <a:pPr marL="134620" marR="5080" indent="-122555">
              <a:lnSpc>
                <a:spcPct val="111300"/>
              </a:lnSpc>
              <a:buFont typeface="Arial"/>
              <a:buChar char="•"/>
              <a:tabLst>
                <a:tab pos="134620" algn="l"/>
                <a:tab pos="144145" algn="l"/>
              </a:tabLst>
            </a:pP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dirty="0">
                <a:latin typeface="Arial"/>
                <a:cs typeface="Arial"/>
              </a:rPr>
              <a:t>De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bibliotheek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is dichtbij, herkenbaar,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laagdrempelig,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veilig, </a:t>
            </a:r>
            <a:r>
              <a:rPr sz="1150" dirty="0">
                <a:latin typeface="Arial"/>
                <a:cs typeface="Arial"/>
              </a:rPr>
              <a:t>toegankelijk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en </a:t>
            </a:r>
            <a:r>
              <a:rPr sz="1150" spc="-10" dirty="0">
                <a:latin typeface="Arial"/>
                <a:cs typeface="Arial"/>
              </a:rPr>
              <a:t>betrouwbaar.</a:t>
            </a:r>
            <a:endParaRPr sz="1150">
              <a:latin typeface="Arial"/>
              <a:cs typeface="Arial"/>
            </a:endParaRPr>
          </a:p>
          <a:p>
            <a:pPr marL="134620" marR="520065" indent="-122555">
              <a:lnSpc>
                <a:spcPct val="111300"/>
              </a:lnSpc>
              <a:buFont typeface="Arial"/>
              <a:buChar char="•"/>
              <a:tabLst>
                <a:tab pos="134620" algn="l"/>
                <a:tab pos="144145" algn="l"/>
              </a:tabLst>
            </a:pP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dirty="0">
                <a:latin typeface="Arial"/>
                <a:cs typeface="Arial"/>
              </a:rPr>
              <a:t>De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bibliotheek</a:t>
            </a:r>
            <a:r>
              <a:rPr sz="1150" spc="-1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heeft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kennis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over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gecijferdheid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spc="-25" dirty="0">
                <a:latin typeface="Arial"/>
                <a:cs typeface="Arial"/>
              </a:rPr>
              <a:t>en </a:t>
            </a:r>
            <a:r>
              <a:rPr sz="1150" dirty="0">
                <a:latin typeface="Arial"/>
                <a:cs typeface="Arial"/>
              </a:rPr>
              <a:t>ondersteunt</a:t>
            </a:r>
            <a:r>
              <a:rPr sz="1150" spc="-2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het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belang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van</a:t>
            </a:r>
            <a:r>
              <a:rPr sz="1150" spc="-10" dirty="0">
                <a:latin typeface="Arial"/>
                <a:cs typeface="Arial"/>
              </a:rPr>
              <a:t> non-</a:t>
            </a:r>
            <a:r>
              <a:rPr sz="1150" dirty="0">
                <a:latin typeface="Arial"/>
                <a:cs typeface="Arial"/>
              </a:rPr>
              <a:t>informele</a:t>
            </a:r>
            <a:r>
              <a:rPr sz="1150" spc="-10" dirty="0">
                <a:latin typeface="Arial"/>
                <a:cs typeface="Arial"/>
              </a:rPr>
              <a:t> educatie.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1055330" y="3185107"/>
            <a:ext cx="5133340" cy="2395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36195" rIns="0" bIns="0" rtlCol="0">
            <a:spAutoFit/>
          </a:bodyPr>
          <a:lstStyle/>
          <a:p>
            <a:pPr marL="173355" indent="-160655">
              <a:lnSpc>
                <a:spcPct val="100000"/>
              </a:lnSpc>
              <a:spcBef>
                <a:spcPts val="285"/>
              </a:spcBef>
              <a:buChar char="•"/>
              <a:tabLst>
                <a:tab pos="173355" algn="l"/>
              </a:tabLst>
            </a:pPr>
            <a:r>
              <a:rPr sz="1400" dirty="0">
                <a:latin typeface="Arial"/>
                <a:cs typeface="Arial"/>
              </a:rPr>
              <a:t>Slimmer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omgaan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geld</a:t>
            </a:r>
            <a:endParaRPr sz="1400">
              <a:latin typeface="Arial"/>
              <a:cs typeface="Arial"/>
            </a:endParaRPr>
          </a:p>
          <a:p>
            <a:pPr marL="173355" indent="-160655">
              <a:lnSpc>
                <a:spcPct val="100000"/>
              </a:lnSpc>
              <a:spcBef>
                <a:spcPts val="185"/>
              </a:spcBef>
              <a:buChar char="•"/>
              <a:tabLst>
                <a:tab pos="173355" algn="l"/>
              </a:tabLst>
            </a:pPr>
            <a:r>
              <a:rPr sz="1400" dirty="0">
                <a:latin typeface="Arial"/>
                <a:cs typeface="Arial"/>
              </a:rPr>
              <a:t>Leer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omgaan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tijd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geld</a:t>
            </a:r>
            <a:endParaRPr sz="1400">
              <a:latin typeface="Arial"/>
              <a:cs typeface="Arial"/>
            </a:endParaRPr>
          </a:p>
          <a:p>
            <a:pPr marL="173355" indent="-160655">
              <a:lnSpc>
                <a:spcPct val="100000"/>
              </a:lnSpc>
              <a:spcBef>
                <a:spcPts val="185"/>
              </a:spcBef>
              <a:buChar char="•"/>
              <a:tabLst>
                <a:tab pos="173355" algn="l"/>
              </a:tabLst>
            </a:pPr>
            <a:r>
              <a:rPr sz="1400" dirty="0">
                <a:latin typeface="Arial"/>
                <a:cs typeface="Arial"/>
              </a:rPr>
              <a:t>Thematische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praatplaten</a:t>
            </a:r>
            <a:endParaRPr sz="1400">
              <a:latin typeface="Arial"/>
              <a:cs typeface="Arial"/>
            </a:endParaRPr>
          </a:p>
          <a:p>
            <a:pPr marL="173355" indent="-160655">
              <a:lnSpc>
                <a:spcPct val="100000"/>
              </a:lnSpc>
              <a:spcBef>
                <a:spcPts val="185"/>
              </a:spcBef>
              <a:buChar char="•"/>
              <a:tabLst>
                <a:tab pos="173355" algn="l"/>
              </a:tabLst>
            </a:pPr>
            <a:r>
              <a:rPr sz="1400" dirty="0">
                <a:latin typeface="Arial"/>
                <a:cs typeface="Arial"/>
              </a:rPr>
              <a:t>Rekentraining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vrijwilligers</a:t>
            </a:r>
            <a:endParaRPr sz="1400">
              <a:latin typeface="Arial"/>
              <a:cs typeface="Arial"/>
            </a:endParaRPr>
          </a:p>
          <a:p>
            <a:pPr marL="173355" indent="-160655">
              <a:lnSpc>
                <a:spcPct val="100000"/>
              </a:lnSpc>
              <a:spcBef>
                <a:spcPts val="185"/>
              </a:spcBef>
              <a:buChar char="•"/>
              <a:tabLst>
                <a:tab pos="173355" algn="l"/>
              </a:tabLst>
            </a:pPr>
            <a:r>
              <a:rPr sz="1400" dirty="0">
                <a:latin typeface="Arial"/>
                <a:cs typeface="Arial"/>
              </a:rPr>
              <a:t>Succes! </a:t>
            </a:r>
            <a:r>
              <a:rPr sz="1400" spc="-10" dirty="0">
                <a:latin typeface="Arial"/>
                <a:cs typeface="Arial"/>
              </a:rPr>
              <a:t>Boekjes</a:t>
            </a:r>
            <a:endParaRPr sz="1400">
              <a:latin typeface="Arial"/>
              <a:cs typeface="Arial"/>
            </a:endParaRPr>
          </a:p>
          <a:p>
            <a:pPr marL="173355" indent="-160655">
              <a:lnSpc>
                <a:spcPct val="100000"/>
              </a:lnSpc>
              <a:spcBef>
                <a:spcPts val="185"/>
              </a:spcBef>
              <a:buChar char="•"/>
              <a:tabLst>
                <a:tab pos="173355" algn="l"/>
              </a:tabLst>
            </a:pPr>
            <a:r>
              <a:rPr sz="1400" spc="-10" dirty="0">
                <a:latin typeface="Arial"/>
                <a:cs typeface="Arial"/>
              </a:rPr>
              <a:t>Oefenen.nl</a:t>
            </a:r>
            <a:endParaRPr sz="1400">
              <a:latin typeface="Arial"/>
              <a:cs typeface="Arial"/>
            </a:endParaRPr>
          </a:p>
          <a:p>
            <a:pPr marL="160655" marR="167640" indent="-148590">
              <a:lnSpc>
                <a:spcPct val="111000"/>
              </a:lnSpc>
              <a:buFont typeface="Arial"/>
              <a:buChar char="•"/>
              <a:tabLst>
                <a:tab pos="160655" algn="l"/>
                <a:tab pos="172720" algn="l"/>
              </a:tabLst>
            </a:pP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dirty="0">
                <a:latin typeface="Arial"/>
                <a:cs typeface="Arial"/>
              </a:rPr>
              <a:t>Melkweg+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voor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NT2: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aandacht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voor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rekenen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verschillende thema’s</a:t>
            </a:r>
            <a:endParaRPr sz="1400">
              <a:latin typeface="Arial"/>
              <a:cs typeface="Arial"/>
            </a:endParaRPr>
          </a:p>
          <a:p>
            <a:pPr marL="173355" indent="-160655">
              <a:lnSpc>
                <a:spcPct val="100000"/>
              </a:lnSpc>
              <a:spcBef>
                <a:spcPts val="190"/>
              </a:spcBef>
              <a:buChar char="•"/>
              <a:tabLst>
                <a:tab pos="173355" algn="l"/>
              </a:tabLst>
            </a:pPr>
            <a:r>
              <a:rPr sz="1400" dirty="0">
                <a:latin typeface="Arial"/>
                <a:cs typeface="Arial"/>
              </a:rPr>
              <a:t>Ervaringen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uit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gethematiseerde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gesprekken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over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gecijferdheid</a:t>
            </a:r>
            <a:endParaRPr sz="1400">
              <a:latin typeface="Arial"/>
              <a:cs typeface="Arial"/>
            </a:endParaRPr>
          </a:p>
          <a:p>
            <a:pPr marL="173355" indent="-160655">
              <a:lnSpc>
                <a:spcPct val="100000"/>
              </a:lnSpc>
              <a:spcBef>
                <a:spcPts val="185"/>
              </a:spcBef>
              <a:buChar char="•"/>
              <a:tabLst>
                <a:tab pos="173355" algn="l"/>
              </a:tabLst>
            </a:pPr>
            <a:r>
              <a:rPr sz="1400" dirty="0">
                <a:latin typeface="Arial"/>
                <a:cs typeface="Arial"/>
              </a:rPr>
              <a:t>Mini-workshops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gethematiseerde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gesprekken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NT1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NT2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Cubiss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84454" y="3185107"/>
            <a:ext cx="4500880" cy="1684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36195" rIns="0" bIns="0" rtlCol="0">
            <a:spAutoFit/>
          </a:bodyPr>
          <a:lstStyle/>
          <a:p>
            <a:pPr marL="173355" indent="-160655">
              <a:lnSpc>
                <a:spcPct val="100000"/>
              </a:lnSpc>
              <a:spcBef>
                <a:spcPts val="285"/>
              </a:spcBef>
              <a:buChar char="•"/>
              <a:tabLst>
                <a:tab pos="173355" algn="l"/>
              </a:tabLst>
            </a:pPr>
            <a:r>
              <a:rPr sz="1400" dirty="0">
                <a:latin typeface="Arial"/>
                <a:cs typeface="Arial"/>
              </a:rPr>
              <a:t>Waar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liggen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0" dirty="0">
                <a:latin typeface="Arial"/>
                <a:cs typeface="Arial"/>
              </a:rPr>
              <a:t> mogelijkheden?</a:t>
            </a:r>
            <a:endParaRPr sz="1400">
              <a:latin typeface="Arial"/>
              <a:cs typeface="Arial"/>
            </a:endParaRPr>
          </a:p>
          <a:p>
            <a:pPr marL="173355" indent="-160655">
              <a:lnSpc>
                <a:spcPct val="100000"/>
              </a:lnSpc>
              <a:spcBef>
                <a:spcPts val="185"/>
              </a:spcBef>
              <a:buChar char="•"/>
              <a:tabLst>
                <a:tab pos="173355" algn="l"/>
              </a:tabLst>
            </a:pPr>
            <a:r>
              <a:rPr sz="1400" dirty="0">
                <a:latin typeface="Arial"/>
                <a:cs typeface="Arial"/>
              </a:rPr>
              <a:t>Waar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zien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kansen?</a:t>
            </a:r>
            <a:endParaRPr sz="1400">
              <a:latin typeface="Arial"/>
              <a:cs typeface="Arial"/>
            </a:endParaRPr>
          </a:p>
          <a:p>
            <a:pPr marL="173355" indent="-160655">
              <a:lnSpc>
                <a:spcPct val="100000"/>
              </a:lnSpc>
              <a:spcBef>
                <a:spcPts val="185"/>
              </a:spcBef>
              <a:buChar char="•"/>
              <a:tabLst>
                <a:tab pos="173355" algn="l"/>
              </a:tabLst>
            </a:pPr>
            <a:r>
              <a:rPr sz="1400" dirty="0">
                <a:latin typeface="Arial"/>
                <a:cs typeface="Arial"/>
              </a:rPr>
              <a:t>Wat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samenwerking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opleveren?</a:t>
            </a:r>
            <a:endParaRPr sz="1400">
              <a:latin typeface="Arial"/>
              <a:cs typeface="Arial"/>
            </a:endParaRPr>
          </a:p>
          <a:p>
            <a:pPr marL="173355" indent="-160655">
              <a:lnSpc>
                <a:spcPct val="100000"/>
              </a:lnSpc>
              <a:spcBef>
                <a:spcPts val="185"/>
              </a:spcBef>
              <a:buChar char="•"/>
              <a:tabLst>
                <a:tab pos="173355" algn="l"/>
              </a:tabLst>
            </a:pPr>
            <a:r>
              <a:rPr sz="1400" dirty="0">
                <a:latin typeface="Arial"/>
                <a:cs typeface="Arial"/>
              </a:rPr>
              <a:t>Wat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zou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jij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kunnen</a:t>
            </a:r>
            <a:r>
              <a:rPr sz="1400" spc="-10" dirty="0">
                <a:latin typeface="Arial"/>
                <a:cs typeface="Arial"/>
              </a:rPr>
              <a:t> bijdragen?</a:t>
            </a:r>
            <a:endParaRPr sz="1400">
              <a:latin typeface="Arial"/>
              <a:cs typeface="Arial"/>
            </a:endParaRPr>
          </a:p>
          <a:p>
            <a:pPr marL="173355" indent="-160655">
              <a:lnSpc>
                <a:spcPct val="100000"/>
              </a:lnSpc>
              <a:spcBef>
                <a:spcPts val="185"/>
              </a:spcBef>
              <a:buChar char="•"/>
              <a:tabLst>
                <a:tab pos="173355" algn="l"/>
              </a:tabLst>
            </a:pPr>
            <a:r>
              <a:rPr sz="1400" dirty="0">
                <a:latin typeface="Arial"/>
                <a:cs typeface="Arial"/>
              </a:rPr>
              <a:t>Wat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zou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jij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uit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onze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samenwerking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willen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halen?</a:t>
            </a:r>
            <a:endParaRPr sz="1400">
              <a:latin typeface="Arial"/>
              <a:cs typeface="Arial"/>
            </a:endParaRPr>
          </a:p>
          <a:p>
            <a:pPr marL="160655" marR="5080" indent="-148590">
              <a:lnSpc>
                <a:spcPct val="111000"/>
              </a:lnSpc>
              <a:buFont typeface="Arial"/>
              <a:buChar char="•"/>
              <a:tabLst>
                <a:tab pos="160655" algn="l"/>
                <a:tab pos="172720" algn="l"/>
              </a:tabLst>
            </a:pP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dirty="0">
                <a:latin typeface="Arial"/>
                <a:cs typeface="Arial"/>
              </a:rPr>
              <a:t>Wat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hebben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daarvoor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nodig?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(inhoudelijk,</a:t>
            </a:r>
            <a:r>
              <a:rPr sz="1400" spc="-10" dirty="0">
                <a:latin typeface="Arial"/>
                <a:cs typeface="Arial"/>
              </a:rPr>
              <a:t> logistiek, financieel)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170</Words>
  <Application>Microsoft Macintosh PowerPoint</Application>
  <PresentationFormat>Aangepast</PresentationFormat>
  <Paragraphs>22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Calibri</vt:lpstr>
      <vt:lpstr>TheMixC5s-SemiLight</vt:lpstr>
      <vt:lpstr>Times New Roman</vt:lpstr>
      <vt:lpstr>Office Theme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Brannie Agterhof</cp:lastModifiedBy>
  <cp:revision>1</cp:revision>
  <dcterms:created xsi:type="dcterms:W3CDTF">2023-11-27T11:13:14Z</dcterms:created>
  <dcterms:modified xsi:type="dcterms:W3CDTF">2023-11-30T09:42:45Z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2023-11-16T00:00:00Z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2023-11-27T00:00:00Z</vt:filetime>
  </property>
  <property fmtid="{D5CDD505-2E9C-101B-9397-08002B2CF9AE}" pid="5" name="Producer">
    <vt:lpwstr>Adobe PDF Library 17.0</vt:lpwstr>
  </property>
</Properties>
</file>